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70" r:id="rId2"/>
    <p:sldId id="271" r:id="rId3"/>
    <p:sldId id="273" r:id="rId4"/>
    <p:sldId id="276" r:id="rId5"/>
    <p:sldId id="274" r:id="rId6"/>
    <p:sldId id="277" r:id="rId7"/>
    <p:sldId id="272" r:id="rId8"/>
    <p:sldId id="275" r:id="rId9"/>
    <p:sldId id="278" r:id="rId10"/>
    <p:sldId id="268"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Poppins ExtraBold" panose="00000900000000000000" pitchFamily="2" charset="0"/>
      <p:regular r:id="rId17"/>
      <p:bold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C16"/>
    <a:srgbClr val="A67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D762A-92EB-431C-A2E6-BFADCF7CB28B}" v="1" dt="2023-05-26T05:38:59.47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p:cViewPr varScale="1">
        <p:scale>
          <a:sx n="42" d="100"/>
          <a:sy n="42" d="100"/>
        </p:scale>
        <p:origin x="52"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o Abdoulaye" userId="079fe88b763f6f3b" providerId="LiveId" clId="{60AD762A-92EB-431C-A2E6-BFADCF7CB28B}"/>
    <pc:docChg chg="custSel addSld modSld">
      <pc:chgData name="Alio Abdoulaye" userId="079fe88b763f6f3b" providerId="LiveId" clId="{60AD762A-92EB-431C-A2E6-BFADCF7CB28B}" dt="2023-05-26T05:42:34.249" v="52" actId="26606"/>
      <pc:docMkLst>
        <pc:docMk/>
      </pc:docMkLst>
      <pc:sldChg chg="addSp delSp mod">
        <pc:chgData name="Alio Abdoulaye" userId="079fe88b763f6f3b" providerId="LiveId" clId="{60AD762A-92EB-431C-A2E6-BFADCF7CB28B}" dt="2023-05-26T05:41:28.314" v="46" actId="26606"/>
        <pc:sldMkLst>
          <pc:docMk/>
          <pc:sldMk cId="1282740943" sldId="271"/>
        </pc:sldMkLst>
        <pc:spChg chg="del">
          <ac:chgData name="Alio Abdoulaye" userId="079fe88b763f6f3b" providerId="LiveId" clId="{60AD762A-92EB-431C-A2E6-BFADCF7CB28B}" dt="2023-05-26T05:41:28.314" v="46" actId="26606"/>
          <ac:spMkLst>
            <pc:docMk/>
            <pc:sldMk cId="1282740943" sldId="271"/>
            <ac:spMk id="3" creationId="{75694798-85DE-7FDC-71E0-8C4C833CDDBC}"/>
          </ac:spMkLst>
        </pc:spChg>
        <pc:graphicFrameChg chg="add">
          <ac:chgData name="Alio Abdoulaye" userId="079fe88b763f6f3b" providerId="LiveId" clId="{60AD762A-92EB-431C-A2E6-BFADCF7CB28B}" dt="2023-05-26T05:41:28.314" v="46" actId="26606"/>
          <ac:graphicFrameMkLst>
            <pc:docMk/>
            <pc:sldMk cId="1282740943" sldId="271"/>
            <ac:graphicFrameMk id="5" creationId="{5C51AC6D-3A8D-5F0A-87D8-24C0E4000934}"/>
          </ac:graphicFrameMkLst>
        </pc:graphicFrameChg>
      </pc:sldChg>
      <pc:sldChg chg="addSp modSp mod setBg">
        <pc:chgData name="Alio Abdoulaye" userId="079fe88b763f6f3b" providerId="LiveId" clId="{60AD762A-92EB-431C-A2E6-BFADCF7CB28B}" dt="2023-05-26T05:42:28.588" v="51" actId="26606"/>
        <pc:sldMkLst>
          <pc:docMk/>
          <pc:sldMk cId="3972801925" sldId="272"/>
        </pc:sldMkLst>
        <pc:spChg chg="mod">
          <ac:chgData name="Alio Abdoulaye" userId="079fe88b763f6f3b" providerId="LiveId" clId="{60AD762A-92EB-431C-A2E6-BFADCF7CB28B}" dt="2023-05-26T05:42:28.588" v="51" actId="26606"/>
          <ac:spMkLst>
            <pc:docMk/>
            <pc:sldMk cId="3972801925" sldId="272"/>
            <ac:spMk id="2" creationId="{8C3DAB38-5409-1561-1018-6806509027C7}"/>
          </ac:spMkLst>
        </pc:spChg>
        <pc:spChg chg="mod">
          <ac:chgData name="Alio Abdoulaye" userId="079fe88b763f6f3b" providerId="LiveId" clId="{60AD762A-92EB-431C-A2E6-BFADCF7CB28B}" dt="2023-05-26T05:42:28.588" v="51" actId="26606"/>
          <ac:spMkLst>
            <pc:docMk/>
            <pc:sldMk cId="3972801925" sldId="272"/>
            <ac:spMk id="3" creationId="{11E6C526-74B0-4AB6-AED2-3C575CC2487B}"/>
          </ac:spMkLst>
        </pc:spChg>
        <pc:spChg chg="add">
          <ac:chgData name="Alio Abdoulaye" userId="079fe88b763f6f3b" providerId="LiveId" clId="{60AD762A-92EB-431C-A2E6-BFADCF7CB28B}" dt="2023-05-26T05:42:28.588" v="51" actId="26606"/>
          <ac:spMkLst>
            <pc:docMk/>
            <pc:sldMk cId="3972801925" sldId="272"/>
            <ac:spMk id="8" creationId="{100EDD19-6802-4EC3-95CE-CFFAB042CFD6}"/>
          </ac:spMkLst>
        </pc:spChg>
        <pc:spChg chg="add">
          <ac:chgData name="Alio Abdoulaye" userId="079fe88b763f6f3b" providerId="LiveId" clId="{60AD762A-92EB-431C-A2E6-BFADCF7CB28B}" dt="2023-05-26T05:42:28.588" v="51" actId="26606"/>
          <ac:spMkLst>
            <pc:docMk/>
            <pc:sldMk cId="3972801925" sldId="272"/>
            <ac:spMk id="10" creationId="{DB17E863-922E-4C26-BD64-E8FD41D28661}"/>
          </ac:spMkLst>
        </pc:spChg>
      </pc:sldChg>
      <pc:sldChg chg="addSp modSp mod setBg">
        <pc:chgData name="Alio Abdoulaye" userId="079fe88b763f6f3b" providerId="LiveId" clId="{60AD762A-92EB-431C-A2E6-BFADCF7CB28B}" dt="2023-05-26T05:41:46.161" v="47" actId="26606"/>
        <pc:sldMkLst>
          <pc:docMk/>
          <pc:sldMk cId="1109512694" sldId="273"/>
        </pc:sldMkLst>
        <pc:spChg chg="mod">
          <ac:chgData name="Alio Abdoulaye" userId="079fe88b763f6f3b" providerId="LiveId" clId="{60AD762A-92EB-431C-A2E6-BFADCF7CB28B}" dt="2023-05-26T05:41:46.161" v="47" actId="26606"/>
          <ac:spMkLst>
            <pc:docMk/>
            <pc:sldMk cId="1109512694" sldId="273"/>
            <ac:spMk id="2" creationId="{342798D9-FDFD-CBC9-7EAF-F44444ADF0C5}"/>
          </ac:spMkLst>
        </pc:spChg>
        <pc:spChg chg="mod">
          <ac:chgData name="Alio Abdoulaye" userId="079fe88b763f6f3b" providerId="LiveId" clId="{60AD762A-92EB-431C-A2E6-BFADCF7CB28B}" dt="2023-05-26T05:41:46.161" v="47" actId="26606"/>
          <ac:spMkLst>
            <pc:docMk/>
            <pc:sldMk cId="1109512694" sldId="273"/>
            <ac:spMk id="3" creationId="{B03CD0A3-505A-1517-6BD7-CBFACC88FD73}"/>
          </ac:spMkLst>
        </pc:spChg>
        <pc:spChg chg="add">
          <ac:chgData name="Alio Abdoulaye" userId="079fe88b763f6f3b" providerId="LiveId" clId="{60AD762A-92EB-431C-A2E6-BFADCF7CB28B}" dt="2023-05-26T05:41:46.161" v="47" actId="26606"/>
          <ac:spMkLst>
            <pc:docMk/>
            <pc:sldMk cId="1109512694" sldId="273"/>
            <ac:spMk id="8" creationId="{100EDD19-6802-4EC3-95CE-CFFAB042CFD6}"/>
          </ac:spMkLst>
        </pc:spChg>
        <pc:spChg chg="add">
          <ac:chgData name="Alio Abdoulaye" userId="079fe88b763f6f3b" providerId="LiveId" clId="{60AD762A-92EB-431C-A2E6-BFADCF7CB28B}" dt="2023-05-26T05:41:46.161" v="47" actId="26606"/>
          <ac:spMkLst>
            <pc:docMk/>
            <pc:sldMk cId="1109512694" sldId="273"/>
            <ac:spMk id="10" creationId="{DB17E863-922E-4C26-BD64-E8FD41D28661}"/>
          </ac:spMkLst>
        </pc:spChg>
      </pc:sldChg>
      <pc:sldChg chg="addSp modSp mod setBg">
        <pc:chgData name="Alio Abdoulaye" userId="079fe88b763f6f3b" providerId="LiveId" clId="{60AD762A-92EB-431C-A2E6-BFADCF7CB28B}" dt="2023-05-26T05:42:07.673" v="49" actId="26606"/>
        <pc:sldMkLst>
          <pc:docMk/>
          <pc:sldMk cId="91627792" sldId="274"/>
        </pc:sldMkLst>
        <pc:spChg chg="mod">
          <ac:chgData name="Alio Abdoulaye" userId="079fe88b763f6f3b" providerId="LiveId" clId="{60AD762A-92EB-431C-A2E6-BFADCF7CB28B}" dt="2023-05-26T05:42:07.673" v="49" actId="26606"/>
          <ac:spMkLst>
            <pc:docMk/>
            <pc:sldMk cId="91627792" sldId="274"/>
            <ac:spMk id="2" creationId="{09C68F3C-6369-9CD5-EF0C-A88F23BE6174}"/>
          </ac:spMkLst>
        </pc:spChg>
        <pc:spChg chg="mod">
          <ac:chgData name="Alio Abdoulaye" userId="079fe88b763f6f3b" providerId="LiveId" clId="{60AD762A-92EB-431C-A2E6-BFADCF7CB28B}" dt="2023-05-26T05:42:07.673" v="49" actId="26606"/>
          <ac:spMkLst>
            <pc:docMk/>
            <pc:sldMk cId="91627792" sldId="274"/>
            <ac:spMk id="3" creationId="{EB818A98-C7BB-79FF-269D-6E5AEE422CEF}"/>
          </ac:spMkLst>
        </pc:spChg>
        <pc:spChg chg="add">
          <ac:chgData name="Alio Abdoulaye" userId="079fe88b763f6f3b" providerId="LiveId" clId="{60AD762A-92EB-431C-A2E6-BFADCF7CB28B}" dt="2023-05-26T05:42:07.673" v="49" actId="26606"/>
          <ac:spMkLst>
            <pc:docMk/>
            <pc:sldMk cId="91627792" sldId="274"/>
            <ac:spMk id="8" creationId="{100EDD19-6802-4EC3-95CE-CFFAB042CFD6}"/>
          </ac:spMkLst>
        </pc:spChg>
        <pc:spChg chg="add">
          <ac:chgData name="Alio Abdoulaye" userId="079fe88b763f6f3b" providerId="LiveId" clId="{60AD762A-92EB-431C-A2E6-BFADCF7CB28B}" dt="2023-05-26T05:42:07.673" v="49" actId="26606"/>
          <ac:spMkLst>
            <pc:docMk/>
            <pc:sldMk cId="91627792" sldId="274"/>
            <ac:spMk id="10" creationId="{DB17E863-922E-4C26-BD64-E8FD41D28661}"/>
          </ac:spMkLst>
        </pc:spChg>
      </pc:sldChg>
      <pc:sldChg chg="addSp modSp mod setBg">
        <pc:chgData name="Alio Abdoulaye" userId="079fe88b763f6f3b" providerId="LiveId" clId="{60AD762A-92EB-431C-A2E6-BFADCF7CB28B}" dt="2023-05-26T05:42:34.249" v="52" actId="26606"/>
        <pc:sldMkLst>
          <pc:docMk/>
          <pc:sldMk cId="61631080" sldId="275"/>
        </pc:sldMkLst>
        <pc:spChg chg="mod">
          <ac:chgData name="Alio Abdoulaye" userId="079fe88b763f6f3b" providerId="LiveId" clId="{60AD762A-92EB-431C-A2E6-BFADCF7CB28B}" dt="2023-05-26T05:42:34.249" v="52" actId="26606"/>
          <ac:spMkLst>
            <pc:docMk/>
            <pc:sldMk cId="61631080" sldId="275"/>
            <ac:spMk id="2" creationId="{EB54ED76-D7B8-CF61-9E99-7569EB3F5594}"/>
          </ac:spMkLst>
        </pc:spChg>
        <pc:spChg chg="mod">
          <ac:chgData name="Alio Abdoulaye" userId="079fe88b763f6f3b" providerId="LiveId" clId="{60AD762A-92EB-431C-A2E6-BFADCF7CB28B}" dt="2023-05-26T05:42:34.249" v="52" actId="26606"/>
          <ac:spMkLst>
            <pc:docMk/>
            <pc:sldMk cId="61631080" sldId="275"/>
            <ac:spMk id="3" creationId="{344AC46D-D2D2-3C79-4507-733147E4D3D3}"/>
          </ac:spMkLst>
        </pc:spChg>
        <pc:spChg chg="add">
          <ac:chgData name="Alio Abdoulaye" userId="079fe88b763f6f3b" providerId="LiveId" clId="{60AD762A-92EB-431C-A2E6-BFADCF7CB28B}" dt="2023-05-26T05:42:34.249" v="52" actId="26606"/>
          <ac:spMkLst>
            <pc:docMk/>
            <pc:sldMk cId="61631080" sldId="275"/>
            <ac:spMk id="8" creationId="{100EDD19-6802-4EC3-95CE-CFFAB042CFD6}"/>
          </ac:spMkLst>
        </pc:spChg>
        <pc:spChg chg="add">
          <ac:chgData name="Alio Abdoulaye" userId="079fe88b763f6f3b" providerId="LiveId" clId="{60AD762A-92EB-431C-A2E6-BFADCF7CB28B}" dt="2023-05-26T05:42:34.249" v="52" actId="26606"/>
          <ac:spMkLst>
            <pc:docMk/>
            <pc:sldMk cId="61631080" sldId="275"/>
            <ac:spMk id="10" creationId="{DB17E863-922E-4C26-BD64-E8FD41D28661}"/>
          </ac:spMkLst>
        </pc:spChg>
      </pc:sldChg>
      <pc:sldChg chg="addSp modSp mod setBg">
        <pc:chgData name="Alio Abdoulaye" userId="079fe88b763f6f3b" providerId="LiveId" clId="{60AD762A-92EB-431C-A2E6-BFADCF7CB28B}" dt="2023-05-26T05:41:55.220" v="48" actId="26606"/>
        <pc:sldMkLst>
          <pc:docMk/>
          <pc:sldMk cId="2036146307" sldId="276"/>
        </pc:sldMkLst>
        <pc:spChg chg="mod">
          <ac:chgData name="Alio Abdoulaye" userId="079fe88b763f6f3b" providerId="LiveId" clId="{60AD762A-92EB-431C-A2E6-BFADCF7CB28B}" dt="2023-05-26T05:41:55.220" v="48" actId="26606"/>
          <ac:spMkLst>
            <pc:docMk/>
            <pc:sldMk cId="2036146307" sldId="276"/>
            <ac:spMk id="2" creationId="{CC2CD242-A90B-3BB0-EA8B-C4E81D45DA10}"/>
          </ac:spMkLst>
        </pc:spChg>
        <pc:spChg chg="mod">
          <ac:chgData name="Alio Abdoulaye" userId="079fe88b763f6f3b" providerId="LiveId" clId="{60AD762A-92EB-431C-A2E6-BFADCF7CB28B}" dt="2023-05-26T05:41:55.220" v="48" actId="26606"/>
          <ac:spMkLst>
            <pc:docMk/>
            <pc:sldMk cId="2036146307" sldId="276"/>
            <ac:spMk id="3" creationId="{4CD8EE21-93B2-4427-58EE-4955A2B43E3C}"/>
          </ac:spMkLst>
        </pc:spChg>
        <pc:spChg chg="add">
          <ac:chgData name="Alio Abdoulaye" userId="079fe88b763f6f3b" providerId="LiveId" clId="{60AD762A-92EB-431C-A2E6-BFADCF7CB28B}" dt="2023-05-26T05:41:55.220" v="48" actId="26606"/>
          <ac:spMkLst>
            <pc:docMk/>
            <pc:sldMk cId="2036146307" sldId="276"/>
            <ac:spMk id="8" creationId="{100EDD19-6802-4EC3-95CE-CFFAB042CFD6}"/>
          </ac:spMkLst>
        </pc:spChg>
        <pc:spChg chg="add">
          <ac:chgData name="Alio Abdoulaye" userId="079fe88b763f6f3b" providerId="LiveId" clId="{60AD762A-92EB-431C-A2E6-BFADCF7CB28B}" dt="2023-05-26T05:41:55.220" v="48" actId="26606"/>
          <ac:spMkLst>
            <pc:docMk/>
            <pc:sldMk cId="2036146307" sldId="276"/>
            <ac:spMk id="10" creationId="{DB17E863-922E-4C26-BD64-E8FD41D28661}"/>
          </ac:spMkLst>
        </pc:spChg>
      </pc:sldChg>
      <pc:sldChg chg="addSp modSp mod setBg">
        <pc:chgData name="Alio Abdoulaye" userId="079fe88b763f6f3b" providerId="LiveId" clId="{60AD762A-92EB-431C-A2E6-BFADCF7CB28B}" dt="2023-05-26T05:42:17.243" v="50" actId="26606"/>
        <pc:sldMkLst>
          <pc:docMk/>
          <pc:sldMk cId="2872037270" sldId="277"/>
        </pc:sldMkLst>
        <pc:spChg chg="mod">
          <ac:chgData name="Alio Abdoulaye" userId="079fe88b763f6f3b" providerId="LiveId" clId="{60AD762A-92EB-431C-A2E6-BFADCF7CB28B}" dt="2023-05-26T05:42:17.243" v="50" actId="26606"/>
          <ac:spMkLst>
            <pc:docMk/>
            <pc:sldMk cId="2872037270" sldId="277"/>
            <ac:spMk id="2" creationId="{E3E404FB-27A5-ABC8-7FF6-B0C576F45398}"/>
          </ac:spMkLst>
        </pc:spChg>
        <pc:spChg chg="mod">
          <ac:chgData name="Alio Abdoulaye" userId="079fe88b763f6f3b" providerId="LiveId" clId="{60AD762A-92EB-431C-A2E6-BFADCF7CB28B}" dt="2023-05-26T05:42:17.243" v="50" actId="26606"/>
          <ac:spMkLst>
            <pc:docMk/>
            <pc:sldMk cId="2872037270" sldId="277"/>
            <ac:spMk id="3" creationId="{78642E55-7315-17F3-C801-D5D3C0391886}"/>
          </ac:spMkLst>
        </pc:spChg>
        <pc:spChg chg="add">
          <ac:chgData name="Alio Abdoulaye" userId="079fe88b763f6f3b" providerId="LiveId" clId="{60AD762A-92EB-431C-A2E6-BFADCF7CB28B}" dt="2023-05-26T05:42:17.243" v="50" actId="26606"/>
          <ac:spMkLst>
            <pc:docMk/>
            <pc:sldMk cId="2872037270" sldId="277"/>
            <ac:spMk id="8" creationId="{100EDD19-6802-4EC3-95CE-CFFAB042CFD6}"/>
          </ac:spMkLst>
        </pc:spChg>
        <pc:spChg chg="add">
          <ac:chgData name="Alio Abdoulaye" userId="079fe88b763f6f3b" providerId="LiveId" clId="{60AD762A-92EB-431C-A2E6-BFADCF7CB28B}" dt="2023-05-26T05:42:17.243" v="50" actId="26606"/>
          <ac:spMkLst>
            <pc:docMk/>
            <pc:sldMk cId="2872037270" sldId="277"/>
            <ac:spMk id="10" creationId="{DB17E863-922E-4C26-BD64-E8FD41D28661}"/>
          </ac:spMkLst>
        </pc:spChg>
      </pc:sldChg>
      <pc:sldChg chg="addSp delSp modSp add mod setBg">
        <pc:chgData name="Alio Abdoulaye" userId="079fe88b763f6f3b" providerId="LiveId" clId="{60AD762A-92EB-431C-A2E6-BFADCF7CB28B}" dt="2023-05-26T05:39:25.847" v="45" actId="27614"/>
        <pc:sldMkLst>
          <pc:docMk/>
          <pc:sldMk cId="4283663544" sldId="278"/>
        </pc:sldMkLst>
        <pc:spChg chg="mod">
          <ac:chgData name="Alio Abdoulaye" userId="079fe88b763f6f3b" providerId="LiveId" clId="{60AD762A-92EB-431C-A2E6-BFADCF7CB28B}" dt="2023-05-26T05:39:20.153" v="44" actId="26606"/>
          <ac:spMkLst>
            <pc:docMk/>
            <pc:sldMk cId="4283663544" sldId="278"/>
            <ac:spMk id="2" creationId="{EB54ED76-D7B8-CF61-9E99-7569EB3F5594}"/>
          </ac:spMkLst>
        </pc:spChg>
        <pc:spChg chg="del mod">
          <ac:chgData name="Alio Abdoulaye" userId="079fe88b763f6f3b" providerId="LiveId" clId="{60AD762A-92EB-431C-A2E6-BFADCF7CB28B}" dt="2023-05-26T05:38:44.061" v="41" actId="478"/>
          <ac:spMkLst>
            <pc:docMk/>
            <pc:sldMk cId="4283663544" sldId="278"/>
            <ac:spMk id="3" creationId="{344AC46D-D2D2-3C79-4507-733147E4D3D3}"/>
          </ac:spMkLst>
        </pc:spChg>
        <pc:spChg chg="add">
          <ac:chgData name="Alio Abdoulaye" userId="079fe88b763f6f3b" providerId="LiveId" clId="{60AD762A-92EB-431C-A2E6-BFADCF7CB28B}" dt="2023-05-26T05:39:20.153" v="44" actId="26606"/>
          <ac:spMkLst>
            <pc:docMk/>
            <pc:sldMk cId="4283663544" sldId="278"/>
            <ac:spMk id="9" creationId="{665DBBEF-238B-476B-96AB-8AAC3224ECEA}"/>
          </ac:spMkLst>
        </pc:spChg>
        <pc:spChg chg="add">
          <ac:chgData name="Alio Abdoulaye" userId="079fe88b763f6f3b" providerId="LiveId" clId="{60AD762A-92EB-431C-A2E6-BFADCF7CB28B}" dt="2023-05-26T05:39:20.153" v="44" actId="26606"/>
          <ac:spMkLst>
            <pc:docMk/>
            <pc:sldMk cId="4283663544" sldId="278"/>
            <ac:spMk id="11" creationId="{3FCFB1DE-0B7E-48CC-BA90-B2AB0889F9D6}"/>
          </ac:spMkLst>
        </pc:spChg>
        <pc:picChg chg="add mod">
          <ac:chgData name="Alio Abdoulaye" userId="079fe88b763f6f3b" providerId="LiveId" clId="{60AD762A-92EB-431C-A2E6-BFADCF7CB28B}" dt="2023-05-26T05:39:25.847" v="45" actId="27614"/>
          <ac:picMkLst>
            <pc:docMk/>
            <pc:sldMk cId="4283663544" sldId="278"/>
            <ac:picMk id="4" creationId="{B1A55B87-3515-EFB3-533B-58B668FBF66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6E411-CB1F-41B8-BD1B-C2B06970484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B44F72F-5815-4B5A-A2C4-6284C3340CCE}">
      <dgm:prSet/>
      <dgm:spPr/>
      <dgm:t>
        <a:bodyPr/>
        <a:lstStyle/>
        <a:p>
          <a:pPr>
            <a:lnSpc>
              <a:spcPct val="100000"/>
            </a:lnSpc>
          </a:pPr>
          <a:r>
            <a:rPr lang="fr-FR"/>
            <a:t>Activités réalisées</a:t>
          </a:r>
          <a:endParaRPr lang="en-US"/>
        </a:p>
      </dgm:t>
    </dgm:pt>
    <dgm:pt modelId="{C052B7AC-5D39-4C92-A7F9-D4A762E82007}" type="parTrans" cxnId="{C6E34E67-AB3E-4425-A1A8-C9593430C7F5}">
      <dgm:prSet/>
      <dgm:spPr/>
      <dgm:t>
        <a:bodyPr/>
        <a:lstStyle/>
        <a:p>
          <a:endParaRPr lang="en-US"/>
        </a:p>
      </dgm:t>
    </dgm:pt>
    <dgm:pt modelId="{337405F0-4F96-46B3-B934-96B6F9CED05C}" type="sibTrans" cxnId="{C6E34E67-AB3E-4425-A1A8-C9593430C7F5}">
      <dgm:prSet/>
      <dgm:spPr/>
      <dgm:t>
        <a:bodyPr/>
        <a:lstStyle/>
        <a:p>
          <a:endParaRPr lang="en-US"/>
        </a:p>
      </dgm:t>
    </dgm:pt>
    <dgm:pt modelId="{A4B99F08-CF08-4416-864B-26D03358E3B9}">
      <dgm:prSet/>
      <dgm:spPr/>
      <dgm:t>
        <a:bodyPr/>
        <a:lstStyle/>
        <a:p>
          <a:pPr>
            <a:lnSpc>
              <a:spcPct val="100000"/>
            </a:lnSpc>
          </a:pPr>
          <a:r>
            <a:rPr lang="fr-FR"/>
            <a:t>Leçons apprises</a:t>
          </a:r>
          <a:endParaRPr lang="en-US"/>
        </a:p>
      </dgm:t>
    </dgm:pt>
    <dgm:pt modelId="{73371795-ACF3-4736-9214-ED9C6A2B2922}" type="parTrans" cxnId="{D619AE7D-B887-4B99-99EB-A960B3272670}">
      <dgm:prSet/>
      <dgm:spPr/>
      <dgm:t>
        <a:bodyPr/>
        <a:lstStyle/>
        <a:p>
          <a:endParaRPr lang="en-US"/>
        </a:p>
      </dgm:t>
    </dgm:pt>
    <dgm:pt modelId="{40D298EB-CF81-4D9F-98F7-C9A4882E22E8}" type="sibTrans" cxnId="{D619AE7D-B887-4B99-99EB-A960B3272670}">
      <dgm:prSet/>
      <dgm:spPr/>
      <dgm:t>
        <a:bodyPr/>
        <a:lstStyle/>
        <a:p>
          <a:endParaRPr lang="en-US"/>
        </a:p>
      </dgm:t>
    </dgm:pt>
    <dgm:pt modelId="{27D5226F-A78F-4AB6-AF72-4C09E8033FCA}">
      <dgm:prSet/>
      <dgm:spPr/>
      <dgm:t>
        <a:bodyPr/>
        <a:lstStyle/>
        <a:p>
          <a:pPr>
            <a:lnSpc>
              <a:spcPct val="100000"/>
            </a:lnSpc>
          </a:pPr>
          <a:r>
            <a:rPr lang="fr-FR"/>
            <a:t>Perspective</a:t>
          </a:r>
          <a:endParaRPr lang="en-US"/>
        </a:p>
      </dgm:t>
    </dgm:pt>
    <dgm:pt modelId="{CB9CE78E-DB9C-496D-917A-47B9D6DAA7CA}" type="parTrans" cxnId="{1ED9EB25-8E96-44D1-91D8-02B824AD30F1}">
      <dgm:prSet/>
      <dgm:spPr/>
      <dgm:t>
        <a:bodyPr/>
        <a:lstStyle/>
        <a:p>
          <a:endParaRPr lang="en-US"/>
        </a:p>
      </dgm:t>
    </dgm:pt>
    <dgm:pt modelId="{CF9C7F0D-F40D-4C52-8A54-0A361D9DFF03}" type="sibTrans" cxnId="{1ED9EB25-8E96-44D1-91D8-02B824AD30F1}">
      <dgm:prSet/>
      <dgm:spPr/>
      <dgm:t>
        <a:bodyPr/>
        <a:lstStyle/>
        <a:p>
          <a:endParaRPr lang="en-US"/>
        </a:p>
      </dgm:t>
    </dgm:pt>
    <dgm:pt modelId="{AD7BD5C2-C23C-4EE1-A196-404739FACF3C}" type="pres">
      <dgm:prSet presAssocID="{A546E411-CB1F-41B8-BD1B-C2B06970484B}" presName="root" presStyleCnt="0">
        <dgm:presLayoutVars>
          <dgm:dir/>
          <dgm:resizeHandles val="exact"/>
        </dgm:presLayoutVars>
      </dgm:prSet>
      <dgm:spPr/>
    </dgm:pt>
    <dgm:pt modelId="{510D41FA-A381-4E14-AB01-DA6AE97BE32C}" type="pres">
      <dgm:prSet presAssocID="{DB44F72F-5815-4B5A-A2C4-6284C3340CCE}" presName="compNode" presStyleCnt="0"/>
      <dgm:spPr/>
    </dgm:pt>
    <dgm:pt modelId="{A16D1404-5AC0-4D96-960A-9C16C52AB737}" type="pres">
      <dgm:prSet presAssocID="{DB44F72F-5815-4B5A-A2C4-6284C3340CCE}" presName="bgRect" presStyleLbl="bgShp" presStyleIdx="0" presStyleCnt="3"/>
      <dgm:spPr/>
    </dgm:pt>
    <dgm:pt modelId="{38D9A7E5-FF06-48F9-9DB3-7DBBDCE9FC71}" type="pres">
      <dgm:prSet presAssocID="{DB44F72F-5815-4B5A-A2C4-6284C3340C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che"/>
        </a:ext>
      </dgm:extLst>
    </dgm:pt>
    <dgm:pt modelId="{5E3C8D12-CB7B-41CB-81F4-5970CB378B72}" type="pres">
      <dgm:prSet presAssocID="{DB44F72F-5815-4B5A-A2C4-6284C3340CCE}" presName="spaceRect" presStyleCnt="0"/>
      <dgm:spPr/>
    </dgm:pt>
    <dgm:pt modelId="{9B5512E8-0DDA-425D-BB83-3239138D6BAA}" type="pres">
      <dgm:prSet presAssocID="{DB44F72F-5815-4B5A-A2C4-6284C3340CCE}" presName="parTx" presStyleLbl="revTx" presStyleIdx="0" presStyleCnt="3">
        <dgm:presLayoutVars>
          <dgm:chMax val="0"/>
          <dgm:chPref val="0"/>
        </dgm:presLayoutVars>
      </dgm:prSet>
      <dgm:spPr/>
    </dgm:pt>
    <dgm:pt modelId="{99B7DE7D-7CAD-4C4A-889C-76F74948F99C}" type="pres">
      <dgm:prSet presAssocID="{337405F0-4F96-46B3-B934-96B6F9CED05C}" presName="sibTrans" presStyleCnt="0"/>
      <dgm:spPr/>
    </dgm:pt>
    <dgm:pt modelId="{9778E96C-6780-430D-817D-09B3BCBBA42F}" type="pres">
      <dgm:prSet presAssocID="{A4B99F08-CF08-4416-864B-26D03358E3B9}" presName="compNode" presStyleCnt="0"/>
      <dgm:spPr/>
    </dgm:pt>
    <dgm:pt modelId="{FA4EE20C-857A-48DA-8A81-C48247012C0D}" type="pres">
      <dgm:prSet presAssocID="{A4B99F08-CF08-4416-864B-26D03358E3B9}" presName="bgRect" presStyleLbl="bgShp" presStyleIdx="1" presStyleCnt="3"/>
      <dgm:spPr/>
    </dgm:pt>
    <dgm:pt modelId="{1CD50481-9E75-48B8-B537-E8DD6D08F65F}" type="pres">
      <dgm:prSet presAssocID="{A4B99F08-CF08-4416-864B-26D03358E3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AECA3FF5-B330-4423-821A-25B7FC7C999C}" type="pres">
      <dgm:prSet presAssocID="{A4B99F08-CF08-4416-864B-26D03358E3B9}" presName="spaceRect" presStyleCnt="0"/>
      <dgm:spPr/>
    </dgm:pt>
    <dgm:pt modelId="{BE3DD094-96AB-4D26-BCAC-C302B0207CE6}" type="pres">
      <dgm:prSet presAssocID="{A4B99F08-CF08-4416-864B-26D03358E3B9}" presName="parTx" presStyleLbl="revTx" presStyleIdx="1" presStyleCnt="3">
        <dgm:presLayoutVars>
          <dgm:chMax val="0"/>
          <dgm:chPref val="0"/>
        </dgm:presLayoutVars>
      </dgm:prSet>
      <dgm:spPr/>
    </dgm:pt>
    <dgm:pt modelId="{33A43AD2-419A-4436-A8FD-9B3441CCFA50}" type="pres">
      <dgm:prSet presAssocID="{40D298EB-CF81-4D9F-98F7-C9A4882E22E8}" presName="sibTrans" presStyleCnt="0"/>
      <dgm:spPr/>
    </dgm:pt>
    <dgm:pt modelId="{DB697890-E5EC-4869-95CC-22EE3ACAE93F}" type="pres">
      <dgm:prSet presAssocID="{27D5226F-A78F-4AB6-AF72-4C09E8033FCA}" presName="compNode" presStyleCnt="0"/>
      <dgm:spPr/>
    </dgm:pt>
    <dgm:pt modelId="{5E333569-EE06-435E-8675-7DA0856AC73C}" type="pres">
      <dgm:prSet presAssocID="{27D5226F-A78F-4AB6-AF72-4C09E8033FCA}" presName="bgRect" presStyleLbl="bgShp" presStyleIdx="2" presStyleCnt="3"/>
      <dgm:spPr/>
    </dgm:pt>
    <dgm:pt modelId="{0EBFFD05-5F23-4870-8C7B-3E3694F4964C}" type="pres">
      <dgm:prSet presAssocID="{27D5226F-A78F-4AB6-AF72-4C09E8033F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tilisateur"/>
        </a:ext>
      </dgm:extLst>
    </dgm:pt>
    <dgm:pt modelId="{73FF68CE-FD17-4BF6-92F2-C68871854EDC}" type="pres">
      <dgm:prSet presAssocID="{27D5226F-A78F-4AB6-AF72-4C09E8033FCA}" presName="spaceRect" presStyleCnt="0"/>
      <dgm:spPr/>
    </dgm:pt>
    <dgm:pt modelId="{4711FC1E-B8D0-4681-A5EC-B194629F6A19}" type="pres">
      <dgm:prSet presAssocID="{27D5226F-A78F-4AB6-AF72-4C09E8033FCA}" presName="parTx" presStyleLbl="revTx" presStyleIdx="2" presStyleCnt="3">
        <dgm:presLayoutVars>
          <dgm:chMax val="0"/>
          <dgm:chPref val="0"/>
        </dgm:presLayoutVars>
      </dgm:prSet>
      <dgm:spPr/>
    </dgm:pt>
  </dgm:ptLst>
  <dgm:cxnLst>
    <dgm:cxn modelId="{0B5C4F17-49B1-4A84-8D90-65FD3C1B01E5}" type="presOf" srcId="{DB44F72F-5815-4B5A-A2C4-6284C3340CCE}" destId="{9B5512E8-0DDA-425D-BB83-3239138D6BAA}" srcOrd="0" destOrd="0" presId="urn:microsoft.com/office/officeart/2018/2/layout/IconVerticalSolidList"/>
    <dgm:cxn modelId="{1ED9EB25-8E96-44D1-91D8-02B824AD30F1}" srcId="{A546E411-CB1F-41B8-BD1B-C2B06970484B}" destId="{27D5226F-A78F-4AB6-AF72-4C09E8033FCA}" srcOrd="2" destOrd="0" parTransId="{CB9CE78E-DB9C-496D-917A-47B9D6DAA7CA}" sibTransId="{CF9C7F0D-F40D-4C52-8A54-0A361D9DFF03}"/>
    <dgm:cxn modelId="{790B9B2D-FC29-4DFF-BE56-481B0CDAA0EE}" type="presOf" srcId="{27D5226F-A78F-4AB6-AF72-4C09E8033FCA}" destId="{4711FC1E-B8D0-4681-A5EC-B194629F6A19}" srcOrd="0" destOrd="0" presId="urn:microsoft.com/office/officeart/2018/2/layout/IconVerticalSolidList"/>
    <dgm:cxn modelId="{8317123D-3DCC-4E87-BE7F-9D5AA679B147}" type="presOf" srcId="{A546E411-CB1F-41B8-BD1B-C2B06970484B}" destId="{AD7BD5C2-C23C-4EE1-A196-404739FACF3C}" srcOrd="0" destOrd="0" presId="urn:microsoft.com/office/officeart/2018/2/layout/IconVerticalSolidList"/>
    <dgm:cxn modelId="{C6E34E67-AB3E-4425-A1A8-C9593430C7F5}" srcId="{A546E411-CB1F-41B8-BD1B-C2B06970484B}" destId="{DB44F72F-5815-4B5A-A2C4-6284C3340CCE}" srcOrd="0" destOrd="0" parTransId="{C052B7AC-5D39-4C92-A7F9-D4A762E82007}" sibTransId="{337405F0-4F96-46B3-B934-96B6F9CED05C}"/>
    <dgm:cxn modelId="{3740036D-52E8-4956-9933-28CC99CA8858}" type="presOf" srcId="{A4B99F08-CF08-4416-864B-26D03358E3B9}" destId="{BE3DD094-96AB-4D26-BCAC-C302B0207CE6}" srcOrd="0" destOrd="0" presId="urn:microsoft.com/office/officeart/2018/2/layout/IconVerticalSolidList"/>
    <dgm:cxn modelId="{D619AE7D-B887-4B99-99EB-A960B3272670}" srcId="{A546E411-CB1F-41B8-BD1B-C2B06970484B}" destId="{A4B99F08-CF08-4416-864B-26D03358E3B9}" srcOrd="1" destOrd="0" parTransId="{73371795-ACF3-4736-9214-ED9C6A2B2922}" sibTransId="{40D298EB-CF81-4D9F-98F7-C9A4882E22E8}"/>
    <dgm:cxn modelId="{A2242316-1D54-4D71-A204-A374A3CDABE1}" type="presParOf" srcId="{AD7BD5C2-C23C-4EE1-A196-404739FACF3C}" destId="{510D41FA-A381-4E14-AB01-DA6AE97BE32C}" srcOrd="0" destOrd="0" presId="urn:microsoft.com/office/officeart/2018/2/layout/IconVerticalSolidList"/>
    <dgm:cxn modelId="{5921BB35-8D2E-479D-9877-E91B069B99C0}" type="presParOf" srcId="{510D41FA-A381-4E14-AB01-DA6AE97BE32C}" destId="{A16D1404-5AC0-4D96-960A-9C16C52AB737}" srcOrd="0" destOrd="0" presId="urn:microsoft.com/office/officeart/2018/2/layout/IconVerticalSolidList"/>
    <dgm:cxn modelId="{53376226-0032-4426-BB8E-0D163F2959DE}" type="presParOf" srcId="{510D41FA-A381-4E14-AB01-DA6AE97BE32C}" destId="{38D9A7E5-FF06-48F9-9DB3-7DBBDCE9FC71}" srcOrd="1" destOrd="0" presId="urn:microsoft.com/office/officeart/2018/2/layout/IconVerticalSolidList"/>
    <dgm:cxn modelId="{1956E960-C61F-45AB-B023-47ED95AB88EC}" type="presParOf" srcId="{510D41FA-A381-4E14-AB01-DA6AE97BE32C}" destId="{5E3C8D12-CB7B-41CB-81F4-5970CB378B72}" srcOrd="2" destOrd="0" presId="urn:microsoft.com/office/officeart/2018/2/layout/IconVerticalSolidList"/>
    <dgm:cxn modelId="{A1E5F845-CECF-4EE8-8DAD-068FAA90A855}" type="presParOf" srcId="{510D41FA-A381-4E14-AB01-DA6AE97BE32C}" destId="{9B5512E8-0DDA-425D-BB83-3239138D6BAA}" srcOrd="3" destOrd="0" presId="urn:microsoft.com/office/officeart/2018/2/layout/IconVerticalSolidList"/>
    <dgm:cxn modelId="{F7E2A14E-A849-406E-B1A9-F566359A490B}" type="presParOf" srcId="{AD7BD5C2-C23C-4EE1-A196-404739FACF3C}" destId="{99B7DE7D-7CAD-4C4A-889C-76F74948F99C}" srcOrd="1" destOrd="0" presId="urn:microsoft.com/office/officeart/2018/2/layout/IconVerticalSolidList"/>
    <dgm:cxn modelId="{E2B1EAB1-79FF-4FC9-A17C-59F16EC7371E}" type="presParOf" srcId="{AD7BD5C2-C23C-4EE1-A196-404739FACF3C}" destId="{9778E96C-6780-430D-817D-09B3BCBBA42F}" srcOrd="2" destOrd="0" presId="urn:microsoft.com/office/officeart/2018/2/layout/IconVerticalSolidList"/>
    <dgm:cxn modelId="{DF0E0C73-E65A-4BBC-9995-5FCA30DE4533}" type="presParOf" srcId="{9778E96C-6780-430D-817D-09B3BCBBA42F}" destId="{FA4EE20C-857A-48DA-8A81-C48247012C0D}" srcOrd="0" destOrd="0" presId="urn:microsoft.com/office/officeart/2018/2/layout/IconVerticalSolidList"/>
    <dgm:cxn modelId="{AE2662C1-B433-4CD0-9DAF-EA4C39A9143F}" type="presParOf" srcId="{9778E96C-6780-430D-817D-09B3BCBBA42F}" destId="{1CD50481-9E75-48B8-B537-E8DD6D08F65F}" srcOrd="1" destOrd="0" presId="urn:microsoft.com/office/officeart/2018/2/layout/IconVerticalSolidList"/>
    <dgm:cxn modelId="{55623914-FE4A-4AA5-B8EA-DD85CCB4D8C1}" type="presParOf" srcId="{9778E96C-6780-430D-817D-09B3BCBBA42F}" destId="{AECA3FF5-B330-4423-821A-25B7FC7C999C}" srcOrd="2" destOrd="0" presId="urn:microsoft.com/office/officeart/2018/2/layout/IconVerticalSolidList"/>
    <dgm:cxn modelId="{E35205FE-1ED6-4E9F-A2B9-30AA8A6DB251}" type="presParOf" srcId="{9778E96C-6780-430D-817D-09B3BCBBA42F}" destId="{BE3DD094-96AB-4D26-BCAC-C302B0207CE6}" srcOrd="3" destOrd="0" presId="urn:microsoft.com/office/officeart/2018/2/layout/IconVerticalSolidList"/>
    <dgm:cxn modelId="{1E7FFF6B-8F47-44A9-9810-A10C9FE2C649}" type="presParOf" srcId="{AD7BD5C2-C23C-4EE1-A196-404739FACF3C}" destId="{33A43AD2-419A-4436-A8FD-9B3441CCFA50}" srcOrd="3" destOrd="0" presId="urn:microsoft.com/office/officeart/2018/2/layout/IconVerticalSolidList"/>
    <dgm:cxn modelId="{0298A61C-BC85-46C9-9A27-C8553E7D2AA4}" type="presParOf" srcId="{AD7BD5C2-C23C-4EE1-A196-404739FACF3C}" destId="{DB697890-E5EC-4869-95CC-22EE3ACAE93F}" srcOrd="4" destOrd="0" presId="urn:microsoft.com/office/officeart/2018/2/layout/IconVerticalSolidList"/>
    <dgm:cxn modelId="{4AB880B1-0CFE-4544-8604-8E657F060A3F}" type="presParOf" srcId="{DB697890-E5EC-4869-95CC-22EE3ACAE93F}" destId="{5E333569-EE06-435E-8675-7DA0856AC73C}" srcOrd="0" destOrd="0" presId="urn:microsoft.com/office/officeart/2018/2/layout/IconVerticalSolidList"/>
    <dgm:cxn modelId="{B322B0E1-728D-4D17-869E-B4F5E39BBD13}" type="presParOf" srcId="{DB697890-E5EC-4869-95CC-22EE3ACAE93F}" destId="{0EBFFD05-5F23-4870-8C7B-3E3694F4964C}" srcOrd="1" destOrd="0" presId="urn:microsoft.com/office/officeart/2018/2/layout/IconVerticalSolidList"/>
    <dgm:cxn modelId="{54AFA6B4-25D1-44CC-AFB4-9BB19AB81C5E}" type="presParOf" srcId="{DB697890-E5EC-4869-95CC-22EE3ACAE93F}" destId="{73FF68CE-FD17-4BF6-92F2-C68871854EDC}" srcOrd="2" destOrd="0" presId="urn:microsoft.com/office/officeart/2018/2/layout/IconVerticalSolidList"/>
    <dgm:cxn modelId="{C3E00166-BE69-468A-ACF2-64E9FEE2A007}" type="presParOf" srcId="{DB697890-E5EC-4869-95CC-22EE3ACAE93F}" destId="{4711FC1E-B8D0-4681-A5EC-B194629F6A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D1404-5AC0-4D96-960A-9C16C52AB737}">
      <dsp:nvSpPr>
        <dsp:cNvPr id="0" name=""/>
        <dsp:cNvSpPr/>
      </dsp:nvSpPr>
      <dsp:spPr>
        <a:xfrm>
          <a:off x="0" y="865"/>
          <a:ext cx="15849600" cy="20242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9A7E5-FF06-48F9-9DB3-7DBBDCE9FC71}">
      <dsp:nvSpPr>
        <dsp:cNvPr id="0" name=""/>
        <dsp:cNvSpPr/>
      </dsp:nvSpPr>
      <dsp:spPr>
        <a:xfrm>
          <a:off x="612335" y="456320"/>
          <a:ext cx="1113336" cy="1113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512E8-0DDA-425D-BB83-3239138D6BAA}">
      <dsp:nvSpPr>
        <dsp:cNvPr id="0" name=""/>
        <dsp:cNvSpPr/>
      </dsp:nvSpPr>
      <dsp:spPr>
        <a:xfrm>
          <a:off x="2338007" y="865"/>
          <a:ext cx="13511592" cy="202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33" tIns="214233" rIns="214233" bIns="214233" numCol="1" spcCol="1270" anchor="ctr" anchorCtr="0">
          <a:noAutofit/>
        </a:bodyPr>
        <a:lstStyle/>
        <a:p>
          <a:pPr marL="0" lvl="0" indent="0" algn="l" defTabSz="1111250">
            <a:lnSpc>
              <a:spcPct val="100000"/>
            </a:lnSpc>
            <a:spcBef>
              <a:spcPct val="0"/>
            </a:spcBef>
            <a:spcAft>
              <a:spcPct val="35000"/>
            </a:spcAft>
            <a:buNone/>
          </a:pPr>
          <a:r>
            <a:rPr lang="fr-FR" sz="2500" kern="1200"/>
            <a:t>Activités réalisées</a:t>
          </a:r>
          <a:endParaRPr lang="en-US" sz="2500" kern="1200"/>
        </a:p>
      </dsp:txBody>
      <dsp:txXfrm>
        <a:off x="2338007" y="865"/>
        <a:ext cx="13511592" cy="2024248"/>
      </dsp:txXfrm>
    </dsp:sp>
    <dsp:sp modelId="{FA4EE20C-857A-48DA-8A81-C48247012C0D}">
      <dsp:nvSpPr>
        <dsp:cNvPr id="0" name=""/>
        <dsp:cNvSpPr/>
      </dsp:nvSpPr>
      <dsp:spPr>
        <a:xfrm>
          <a:off x="0" y="2531175"/>
          <a:ext cx="15849600" cy="20242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50481-9E75-48B8-B537-E8DD6D08F65F}">
      <dsp:nvSpPr>
        <dsp:cNvPr id="0" name=""/>
        <dsp:cNvSpPr/>
      </dsp:nvSpPr>
      <dsp:spPr>
        <a:xfrm>
          <a:off x="612335" y="2986631"/>
          <a:ext cx="1113336" cy="1113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DD094-96AB-4D26-BCAC-C302B0207CE6}">
      <dsp:nvSpPr>
        <dsp:cNvPr id="0" name=""/>
        <dsp:cNvSpPr/>
      </dsp:nvSpPr>
      <dsp:spPr>
        <a:xfrm>
          <a:off x="2338007" y="2531175"/>
          <a:ext cx="13511592" cy="202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33" tIns="214233" rIns="214233" bIns="214233" numCol="1" spcCol="1270" anchor="ctr" anchorCtr="0">
          <a:noAutofit/>
        </a:bodyPr>
        <a:lstStyle/>
        <a:p>
          <a:pPr marL="0" lvl="0" indent="0" algn="l" defTabSz="1111250">
            <a:lnSpc>
              <a:spcPct val="100000"/>
            </a:lnSpc>
            <a:spcBef>
              <a:spcPct val="0"/>
            </a:spcBef>
            <a:spcAft>
              <a:spcPct val="35000"/>
            </a:spcAft>
            <a:buNone/>
          </a:pPr>
          <a:r>
            <a:rPr lang="fr-FR" sz="2500" kern="1200"/>
            <a:t>Leçons apprises</a:t>
          </a:r>
          <a:endParaRPr lang="en-US" sz="2500" kern="1200"/>
        </a:p>
      </dsp:txBody>
      <dsp:txXfrm>
        <a:off x="2338007" y="2531175"/>
        <a:ext cx="13511592" cy="2024248"/>
      </dsp:txXfrm>
    </dsp:sp>
    <dsp:sp modelId="{5E333569-EE06-435E-8675-7DA0856AC73C}">
      <dsp:nvSpPr>
        <dsp:cNvPr id="0" name=""/>
        <dsp:cNvSpPr/>
      </dsp:nvSpPr>
      <dsp:spPr>
        <a:xfrm>
          <a:off x="0" y="5061486"/>
          <a:ext cx="15849600" cy="20242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BFFD05-5F23-4870-8C7B-3E3694F4964C}">
      <dsp:nvSpPr>
        <dsp:cNvPr id="0" name=""/>
        <dsp:cNvSpPr/>
      </dsp:nvSpPr>
      <dsp:spPr>
        <a:xfrm>
          <a:off x="612335" y="5516942"/>
          <a:ext cx="1113336" cy="1113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1FC1E-B8D0-4681-A5EC-B194629F6A19}">
      <dsp:nvSpPr>
        <dsp:cNvPr id="0" name=""/>
        <dsp:cNvSpPr/>
      </dsp:nvSpPr>
      <dsp:spPr>
        <a:xfrm>
          <a:off x="2338007" y="5061486"/>
          <a:ext cx="13511592" cy="202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33" tIns="214233" rIns="214233" bIns="214233" numCol="1" spcCol="1270" anchor="ctr" anchorCtr="0">
          <a:noAutofit/>
        </a:bodyPr>
        <a:lstStyle/>
        <a:p>
          <a:pPr marL="0" lvl="0" indent="0" algn="l" defTabSz="1111250">
            <a:lnSpc>
              <a:spcPct val="100000"/>
            </a:lnSpc>
            <a:spcBef>
              <a:spcPct val="0"/>
            </a:spcBef>
            <a:spcAft>
              <a:spcPct val="35000"/>
            </a:spcAft>
            <a:buNone/>
          </a:pPr>
          <a:r>
            <a:rPr lang="fr-FR" sz="2500" kern="1200"/>
            <a:t>Perspective</a:t>
          </a:r>
          <a:endParaRPr lang="en-US" sz="2500" kern="1200"/>
        </a:p>
      </dsp:txBody>
      <dsp:txXfrm>
        <a:off x="2338007" y="5061486"/>
        <a:ext cx="13511592" cy="20242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0A65F-D86A-4738-BD4F-E0C675EC6320}"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4A668-9AFA-4CDC-BDA7-38DCB35786ED}" type="slidenum">
              <a:rPr lang="en-US" smtClean="0"/>
              <a:t>‹N°›</a:t>
            </a:fld>
            <a:endParaRPr lang="en-US"/>
          </a:p>
        </p:txBody>
      </p:sp>
    </p:spTree>
    <p:extLst>
      <p:ext uri="{BB962C8B-B14F-4D97-AF65-F5344CB8AC3E}">
        <p14:creationId xmlns:p14="http://schemas.microsoft.com/office/powerpoint/2010/main" val="394588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E4A668-9AFA-4CDC-BDA7-38DCB35786ED}" type="slidenum">
              <a:rPr lang="en-US" smtClean="0"/>
              <a:t>1</a:t>
            </a:fld>
            <a:endParaRPr lang="en-US"/>
          </a:p>
        </p:txBody>
      </p:sp>
    </p:spTree>
    <p:extLst>
      <p:ext uri="{BB962C8B-B14F-4D97-AF65-F5344CB8AC3E}">
        <p14:creationId xmlns:p14="http://schemas.microsoft.com/office/powerpoint/2010/main" val="256333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02" b="7802"/>
          <a:stretch>
            <a:fillRect/>
          </a:stretch>
        </p:blipFill>
        <p:spPr>
          <a:xfrm>
            <a:off x="0" y="0"/>
            <a:ext cx="18288000" cy="10287000"/>
          </a:xfrm>
          <a:prstGeom prst="rect">
            <a:avLst/>
          </a:prstGeom>
          <a:solidFill>
            <a:srgbClr val="F85C16"/>
          </a:solidFill>
        </p:spPr>
      </p:pic>
      <p:grpSp>
        <p:nvGrpSpPr>
          <p:cNvPr id="7" name="Group 7"/>
          <p:cNvGrpSpPr/>
          <p:nvPr/>
        </p:nvGrpSpPr>
        <p:grpSpPr>
          <a:xfrm>
            <a:off x="1452847" y="1028700"/>
            <a:ext cx="8991898" cy="6104668"/>
            <a:chOff x="0" y="0"/>
            <a:chExt cx="508864" cy="345472"/>
          </a:xfrm>
        </p:grpSpPr>
        <p:sp>
          <p:nvSpPr>
            <p:cNvPr id="8" name="Freeform 8"/>
            <p:cNvSpPr/>
            <p:nvPr/>
          </p:nvSpPr>
          <p:spPr>
            <a:xfrm>
              <a:off x="6350" y="6350"/>
              <a:ext cx="496164" cy="332772"/>
            </a:xfrm>
            <a:custGeom>
              <a:avLst/>
              <a:gdLst/>
              <a:ahLst/>
              <a:cxnLst/>
              <a:rect l="l" t="t" r="r" b="b"/>
              <a:pathLst>
                <a:path w="496164" h="332772">
                  <a:moveTo>
                    <a:pt x="496164" y="271780"/>
                  </a:moveTo>
                  <a:lnTo>
                    <a:pt x="496164" y="332772"/>
                  </a:lnTo>
                  <a:lnTo>
                    <a:pt x="0" y="332772"/>
                  </a:lnTo>
                  <a:lnTo>
                    <a:pt x="0" y="0"/>
                  </a:lnTo>
                  <a:lnTo>
                    <a:pt x="224384" y="0"/>
                  </a:lnTo>
                  <a:close/>
                </a:path>
              </a:pathLst>
            </a:custGeom>
            <a:solidFill>
              <a:srgbClr val="172842"/>
            </a:solidFill>
          </p:spPr>
          <p:txBody>
            <a:bodyPr/>
            <a:lstStyle/>
            <a:p>
              <a:endParaRPr lang="fr-FR" dirty="0"/>
            </a:p>
          </p:txBody>
        </p:sp>
        <p:sp>
          <p:nvSpPr>
            <p:cNvPr id="9" name="Freeform 9"/>
            <p:cNvSpPr/>
            <p:nvPr/>
          </p:nvSpPr>
          <p:spPr>
            <a:xfrm>
              <a:off x="0" y="0"/>
              <a:ext cx="508864" cy="345472"/>
            </a:xfrm>
            <a:custGeom>
              <a:avLst/>
              <a:gdLst/>
              <a:ahLst/>
              <a:cxnLst/>
              <a:rect l="l" t="t" r="r" b="b"/>
              <a:pathLst>
                <a:path w="508864" h="345472">
                  <a:moveTo>
                    <a:pt x="508864" y="345472"/>
                  </a:moveTo>
                  <a:lnTo>
                    <a:pt x="0" y="345472"/>
                  </a:lnTo>
                  <a:lnTo>
                    <a:pt x="0" y="0"/>
                  </a:lnTo>
                  <a:lnTo>
                    <a:pt x="233274" y="0"/>
                  </a:lnTo>
                  <a:lnTo>
                    <a:pt x="508864" y="275590"/>
                  </a:lnTo>
                  <a:cubicBezTo>
                    <a:pt x="508864" y="275590"/>
                    <a:pt x="508864" y="345472"/>
                    <a:pt x="508864" y="345472"/>
                  </a:cubicBezTo>
                  <a:close/>
                  <a:moveTo>
                    <a:pt x="12700" y="332772"/>
                  </a:moveTo>
                  <a:lnTo>
                    <a:pt x="496164" y="332772"/>
                  </a:lnTo>
                  <a:lnTo>
                    <a:pt x="496164" y="280670"/>
                  </a:lnTo>
                  <a:lnTo>
                    <a:pt x="228194" y="12700"/>
                  </a:lnTo>
                  <a:lnTo>
                    <a:pt x="12700" y="12700"/>
                  </a:lnTo>
                  <a:lnTo>
                    <a:pt x="12700" y="332772"/>
                  </a:lnTo>
                  <a:close/>
                </a:path>
              </a:pathLst>
            </a:custGeom>
            <a:solidFill>
              <a:srgbClr val="172842"/>
            </a:solidFill>
          </p:spPr>
        </p:sp>
      </p:grpSp>
      <p:sp>
        <p:nvSpPr>
          <p:cNvPr id="11" name="TextBox 11"/>
          <p:cNvSpPr txBox="1"/>
          <p:nvPr/>
        </p:nvSpPr>
        <p:spPr>
          <a:xfrm>
            <a:off x="1738635" y="1630269"/>
            <a:ext cx="5382580" cy="1188787"/>
          </a:xfrm>
          <a:prstGeom prst="rect">
            <a:avLst/>
          </a:prstGeom>
        </p:spPr>
        <p:txBody>
          <a:bodyPr lIns="0" tIns="0" rIns="0" bIns="0" rtlCol="0" anchor="t">
            <a:spAutoFit/>
          </a:bodyPr>
          <a:lstStyle/>
          <a:p>
            <a:pPr>
              <a:lnSpc>
                <a:spcPts val="8897"/>
              </a:lnSpc>
            </a:pPr>
            <a:r>
              <a:rPr lang="en-US" sz="9268" dirty="0">
                <a:solidFill>
                  <a:srgbClr val="FFFFFF"/>
                </a:solidFill>
                <a:latin typeface="Poppins ExtraBold"/>
              </a:rPr>
              <a:t>PROLAC</a:t>
            </a:r>
          </a:p>
        </p:txBody>
      </p:sp>
      <p:sp>
        <p:nvSpPr>
          <p:cNvPr id="12" name="TextBox 12"/>
          <p:cNvSpPr txBox="1"/>
          <p:nvPr/>
        </p:nvSpPr>
        <p:spPr>
          <a:xfrm>
            <a:off x="1738635" y="3040460"/>
            <a:ext cx="7128715" cy="1188787"/>
          </a:xfrm>
          <a:prstGeom prst="rect">
            <a:avLst/>
          </a:prstGeom>
        </p:spPr>
        <p:txBody>
          <a:bodyPr lIns="0" tIns="0" rIns="0" bIns="0" rtlCol="0" anchor="t">
            <a:spAutoFit/>
          </a:bodyPr>
          <a:lstStyle/>
          <a:p>
            <a:pPr>
              <a:lnSpc>
                <a:spcPts val="8897"/>
              </a:lnSpc>
            </a:pPr>
            <a:r>
              <a:rPr lang="en-US" sz="9268" dirty="0">
                <a:solidFill>
                  <a:srgbClr val="FF5E16"/>
                </a:solidFill>
                <a:latin typeface="Poppins ExtraBold"/>
              </a:rPr>
              <a:t> CBLT</a:t>
            </a:r>
          </a:p>
        </p:txBody>
      </p:sp>
      <p:sp>
        <p:nvSpPr>
          <p:cNvPr id="13" name="Ellipse 12">
            <a:extLst>
              <a:ext uri="{FF2B5EF4-FFF2-40B4-BE49-F238E27FC236}">
                <a16:creationId xmlns:a16="http://schemas.microsoft.com/office/drawing/2014/main" id="{3B801D4F-BC44-9C3E-BA62-06D1A4E92BB5}"/>
              </a:ext>
            </a:extLst>
          </p:cNvPr>
          <p:cNvSpPr/>
          <p:nvPr/>
        </p:nvSpPr>
        <p:spPr>
          <a:xfrm>
            <a:off x="7987565" y="397364"/>
            <a:ext cx="2160000" cy="216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716D9CEB-050C-F1F0-5456-FD563F331DF8}"/>
              </a:ext>
            </a:extLst>
          </p:cNvPr>
          <p:cNvSpPr/>
          <p:nvPr/>
        </p:nvSpPr>
        <p:spPr>
          <a:xfrm>
            <a:off x="10088684" y="411550"/>
            <a:ext cx="2160000" cy="2160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Picture 10">
            <a:extLst>
              <a:ext uri="{FF2B5EF4-FFF2-40B4-BE49-F238E27FC236}">
                <a16:creationId xmlns:a16="http://schemas.microsoft.com/office/drawing/2014/main" id="{604F6589-79C5-9EA3-2334-5356712B3110}"/>
              </a:ext>
            </a:extLst>
          </p:cNvPr>
          <p:cNvPicPr>
            <a:picLocks noChangeAspect="1"/>
          </p:cNvPicPr>
          <p:nvPr/>
        </p:nvPicPr>
        <p:blipFill>
          <a:blip r:embed="rId6"/>
          <a:srcRect/>
          <a:stretch>
            <a:fillRect/>
          </a:stretch>
        </p:blipFill>
        <p:spPr>
          <a:xfrm>
            <a:off x="8001823" y="386398"/>
            <a:ext cx="2160000" cy="2160000"/>
          </a:xfrm>
          <a:prstGeom prst="rect">
            <a:avLst/>
          </a:prstGeom>
        </p:spPr>
      </p:pic>
      <p:sp>
        <p:nvSpPr>
          <p:cNvPr id="18" name="Ellipse 17">
            <a:extLst>
              <a:ext uri="{FF2B5EF4-FFF2-40B4-BE49-F238E27FC236}">
                <a16:creationId xmlns:a16="http://schemas.microsoft.com/office/drawing/2014/main" id="{04404689-E78E-791B-9A36-2780BBF82DE1}"/>
              </a:ext>
            </a:extLst>
          </p:cNvPr>
          <p:cNvSpPr/>
          <p:nvPr/>
        </p:nvSpPr>
        <p:spPr>
          <a:xfrm>
            <a:off x="12289720" y="414683"/>
            <a:ext cx="2160000" cy="21600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56B02204-C74A-B7C3-F3FC-666E83764893}"/>
              </a:ext>
            </a:extLst>
          </p:cNvPr>
          <p:cNvSpPr txBox="1"/>
          <p:nvPr/>
        </p:nvSpPr>
        <p:spPr>
          <a:xfrm>
            <a:off x="0" y="0"/>
            <a:ext cx="1753318" cy="1630269"/>
          </a:xfrm>
          <a:prstGeom prst="rect">
            <a:avLst/>
          </a:prstGeom>
          <a:solidFill>
            <a:srgbClr val="F85C16"/>
          </a:solidFill>
          <a:ln>
            <a:solidFill>
              <a:schemeClr val="bg1"/>
            </a:solidFill>
          </a:ln>
        </p:spPr>
        <p:txBody>
          <a:bodyPr wrap="square" rtlCol="0">
            <a:spAutoFit/>
          </a:bodyPr>
          <a:lstStyle/>
          <a:p>
            <a:endParaRPr lang="fr-FR" dirty="0"/>
          </a:p>
        </p:txBody>
      </p:sp>
      <p:sp>
        <p:nvSpPr>
          <p:cNvPr id="28" name="ZoneTexte 27">
            <a:extLst>
              <a:ext uri="{FF2B5EF4-FFF2-40B4-BE49-F238E27FC236}">
                <a16:creationId xmlns:a16="http://schemas.microsoft.com/office/drawing/2014/main" id="{139286E1-88E5-550E-3587-8B0CC61E95B8}"/>
              </a:ext>
            </a:extLst>
          </p:cNvPr>
          <p:cNvSpPr txBox="1"/>
          <p:nvPr/>
        </p:nvSpPr>
        <p:spPr>
          <a:xfrm>
            <a:off x="6172200" y="4323175"/>
            <a:ext cx="12115800" cy="4708981"/>
          </a:xfrm>
          <a:prstGeom prst="rect">
            <a:avLst/>
          </a:prstGeom>
          <a:solidFill>
            <a:srgbClr val="F85C16"/>
          </a:solidFill>
          <a:ln>
            <a:noFill/>
          </a:ln>
        </p:spPr>
        <p:txBody>
          <a:bodyPr wrap="square" rtlCol="0">
            <a:spAutoFit/>
          </a:bodyPr>
          <a:lstStyle/>
          <a:p>
            <a:pPr algn="ctr"/>
            <a:r>
              <a:rPr lang="fr-FR" sz="6000" dirty="0">
                <a:solidFill>
                  <a:srgbClr val="FFFFFF"/>
                </a:solidFill>
                <a:latin typeface="Poppins ExtraBold"/>
              </a:rPr>
              <a:t>Présentation des activités réalisées par PROLAC-CBLT</a:t>
            </a:r>
            <a:r>
              <a:rPr lang="fr-FR" sz="4000" dirty="0">
                <a:solidFill>
                  <a:schemeClr val="tx2">
                    <a:lumMod val="75000"/>
                  </a:schemeClr>
                </a:solidFill>
                <a:latin typeface="Poppins ExtraBold"/>
              </a:rPr>
              <a:t>                                                          </a:t>
            </a:r>
          </a:p>
          <a:p>
            <a:pPr algn="ctr"/>
            <a:endParaRPr lang="fr-FR" sz="4000" dirty="0">
              <a:solidFill>
                <a:schemeClr val="tx2">
                  <a:lumMod val="75000"/>
                </a:schemeClr>
              </a:solidFill>
              <a:latin typeface="Poppins ExtraBold"/>
            </a:endParaRPr>
          </a:p>
          <a:p>
            <a:pPr algn="ctr"/>
            <a:endParaRPr lang="fr-FR" sz="4000" dirty="0">
              <a:solidFill>
                <a:schemeClr val="tx2">
                  <a:lumMod val="75000"/>
                </a:schemeClr>
              </a:solidFill>
              <a:latin typeface="Poppins ExtraBold"/>
            </a:endParaRPr>
          </a:p>
          <a:p>
            <a:pPr algn="r"/>
            <a:r>
              <a:rPr lang="fr-FR" sz="2000" dirty="0">
                <a:solidFill>
                  <a:schemeClr val="tx2">
                    <a:lumMod val="75000"/>
                  </a:schemeClr>
                </a:solidFill>
                <a:latin typeface="Poppins ExtraBold"/>
              </a:rPr>
              <a:t>Niamey, le 26 mai 2023</a:t>
            </a:r>
          </a:p>
          <a:p>
            <a:pPr algn="ctr"/>
            <a:r>
              <a:rPr lang="fr-FR" sz="4000" dirty="0">
                <a:solidFill>
                  <a:schemeClr val="tx2">
                    <a:lumMod val="75000"/>
                  </a:schemeClr>
                </a:solidFill>
                <a:latin typeface="Poppins ExtraBold"/>
              </a:rPr>
              <a:t> </a:t>
            </a:r>
          </a:p>
          <a:p>
            <a:pPr algn="ctr"/>
            <a:endParaRPr lang="fr-FR" sz="4000" dirty="0">
              <a:solidFill>
                <a:schemeClr val="tx2">
                  <a:lumMod val="75000"/>
                </a:schemeClr>
              </a:solidFill>
              <a:latin typeface="Poppins ExtraBold"/>
            </a:endParaRPr>
          </a:p>
        </p:txBody>
      </p:sp>
      <p:grpSp>
        <p:nvGrpSpPr>
          <p:cNvPr id="38" name="Groupe 37">
            <a:extLst>
              <a:ext uri="{FF2B5EF4-FFF2-40B4-BE49-F238E27FC236}">
                <a16:creationId xmlns:a16="http://schemas.microsoft.com/office/drawing/2014/main" id="{2374C272-6970-21CC-D57A-2771BF520E81}"/>
              </a:ext>
            </a:extLst>
          </p:cNvPr>
          <p:cNvGrpSpPr/>
          <p:nvPr/>
        </p:nvGrpSpPr>
        <p:grpSpPr>
          <a:xfrm>
            <a:off x="12367554" y="632784"/>
            <a:ext cx="1989287" cy="1405445"/>
            <a:chOff x="10013935" y="205918"/>
            <a:chExt cx="1715468" cy="1234902"/>
          </a:xfrm>
        </p:grpSpPr>
        <p:pic>
          <p:nvPicPr>
            <p:cNvPr id="39" name="Image 38">
              <a:extLst>
                <a:ext uri="{FF2B5EF4-FFF2-40B4-BE49-F238E27FC236}">
                  <a16:creationId xmlns:a16="http://schemas.microsoft.com/office/drawing/2014/main" id="{DA5B201F-F6CC-D783-7312-FF4FD51081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13935" y="205918"/>
              <a:ext cx="1715468" cy="900000"/>
            </a:xfrm>
            <a:prstGeom prst="rect">
              <a:avLst/>
            </a:prstGeom>
          </p:spPr>
        </p:pic>
        <p:pic>
          <p:nvPicPr>
            <p:cNvPr id="40" name="Image 39">
              <a:extLst>
                <a:ext uri="{FF2B5EF4-FFF2-40B4-BE49-F238E27FC236}">
                  <a16:creationId xmlns:a16="http://schemas.microsoft.com/office/drawing/2014/main" id="{1510A4FD-6E56-2CB7-AE04-1A17876D11AF}"/>
                </a:ext>
              </a:extLst>
            </p:cNvPr>
            <p:cNvPicPr>
              <a:picLocks noChangeAspect="1"/>
            </p:cNvPicPr>
            <p:nvPr/>
          </p:nvPicPr>
          <p:blipFill>
            <a:blip r:embed="rId9"/>
            <a:stretch>
              <a:fillRect/>
            </a:stretch>
          </p:blipFill>
          <p:spPr>
            <a:xfrm>
              <a:off x="10148695" y="1155055"/>
              <a:ext cx="1562180" cy="285765"/>
            </a:xfrm>
            <a:prstGeom prst="rect">
              <a:avLst/>
            </a:prstGeom>
          </p:spPr>
        </p:pic>
      </p:grpSp>
      <p:pic>
        <p:nvPicPr>
          <p:cNvPr id="41" name="Image 40">
            <a:extLst>
              <a:ext uri="{FF2B5EF4-FFF2-40B4-BE49-F238E27FC236}">
                <a16:creationId xmlns:a16="http://schemas.microsoft.com/office/drawing/2014/main" id="{F05B86AC-F02C-E6BA-80DB-43AE9F328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2857" y="632784"/>
            <a:ext cx="1745384" cy="172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648200" y="22143"/>
            <a:ext cx="21021950" cy="9236157"/>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85C16"/>
          </a:solidFill>
        </p:spPr>
        <p:txBody>
          <a:bodyPr/>
          <a:lstStyle/>
          <a:p>
            <a:endParaRPr lang="fr-FR" dirty="0"/>
          </a:p>
        </p:txBody>
      </p:sp>
      <p:grpSp>
        <p:nvGrpSpPr>
          <p:cNvPr id="4" name="Group 4"/>
          <p:cNvGrpSpPr/>
          <p:nvPr/>
        </p:nvGrpSpPr>
        <p:grpSpPr>
          <a:xfrm>
            <a:off x="1028700" y="2845800"/>
            <a:ext cx="16230600" cy="6412500"/>
            <a:chOff x="0" y="0"/>
            <a:chExt cx="681347" cy="345472"/>
          </a:xfrm>
        </p:grpSpPr>
        <p:sp>
          <p:nvSpPr>
            <p:cNvPr id="5" name="Freeform 5"/>
            <p:cNvSpPr/>
            <p:nvPr/>
          </p:nvSpPr>
          <p:spPr>
            <a:xfrm>
              <a:off x="6350" y="6350"/>
              <a:ext cx="668647" cy="332772"/>
            </a:xfrm>
            <a:custGeom>
              <a:avLst/>
              <a:gdLst/>
              <a:ahLst/>
              <a:cxnLst/>
              <a:rect l="l" t="t" r="r" b="b"/>
              <a:pathLst>
                <a:path w="668647" h="332772">
                  <a:moveTo>
                    <a:pt x="668647" y="271780"/>
                  </a:moveTo>
                  <a:lnTo>
                    <a:pt x="668647" y="332772"/>
                  </a:lnTo>
                  <a:lnTo>
                    <a:pt x="0" y="332772"/>
                  </a:lnTo>
                  <a:lnTo>
                    <a:pt x="0" y="0"/>
                  </a:lnTo>
                  <a:lnTo>
                    <a:pt x="396867" y="0"/>
                  </a:lnTo>
                  <a:close/>
                </a:path>
              </a:pathLst>
            </a:custGeom>
            <a:solidFill>
              <a:srgbClr val="172842"/>
            </a:solidFill>
          </p:spPr>
        </p:sp>
        <p:sp>
          <p:nvSpPr>
            <p:cNvPr id="6" name="Freeform 6"/>
            <p:cNvSpPr/>
            <p:nvPr/>
          </p:nvSpPr>
          <p:spPr>
            <a:xfrm>
              <a:off x="0" y="0"/>
              <a:ext cx="681347" cy="345472"/>
            </a:xfrm>
            <a:custGeom>
              <a:avLst/>
              <a:gdLst/>
              <a:ahLst/>
              <a:cxnLst/>
              <a:rect l="l" t="t" r="r" b="b"/>
              <a:pathLst>
                <a:path w="681347" h="345472">
                  <a:moveTo>
                    <a:pt x="681347" y="345472"/>
                  </a:moveTo>
                  <a:lnTo>
                    <a:pt x="0" y="345472"/>
                  </a:lnTo>
                  <a:lnTo>
                    <a:pt x="0" y="0"/>
                  </a:lnTo>
                  <a:lnTo>
                    <a:pt x="405757" y="0"/>
                  </a:lnTo>
                  <a:lnTo>
                    <a:pt x="681347" y="275590"/>
                  </a:lnTo>
                  <a:cubicBezTo>
                    <a:pt x="681347" y="275590"/>
                    <a:pt x="681347" y="345472"/>
                    <a:pt x="681347" y="345472"/>
                  </a:cubicBezTo>
                  <a:close/>
                  <a:moveTo>
                    <a:pt x="12700" y="332772"/>
                  </a:moveTo>
                  <a:lnTo>
                    <a:pt x="668647" y="332772"/>
                  </a:lnTo>
                  <a:lnTo>
                    <a:pt x="668647" y="280670"/>
                  </a:lnTo>
                  <a:lnTo>
                    <a:pt x="400677" y="12700"/>
                  </a:lnTo>
                  <a:lnTo>
                    <a:pt x="12700" y="12700"/>
                  </a:lnTo>
                  <a:lnTo>
                    <a:pt x="12700" y="332772"/>
                  </a:lnTo>
                  <a:close/>
                </a:path>
              </a:pathLst>
            </a:custGeom>
            <a:solidFill>
              <a:srgbClr val="172842"/>
            </a:solidFill>
          </p:spPr>
        </p:sp>
      </p:grpSp>
      <p:sp>
        <p:nvSpPr>
          <p:cNvPr id="8" name="TextBox 8"/>
          <p:cNvSpPr txBox="1"/>
          <p:nvPr/>
        </p:nvSpPr>
        <p:spPr>
          <a:xfrm>
            <a:off x="4411695" y="3534591"/>
            <a:ext cx="5423801" cy="1755545"/>
          </a:xfrm>
          <a:prstGeom prst="rect">
            <a:avLst/>
          </a:prstGeom>
        </p:spPr>
        <p:txBody>
          <a:bodyPr lIns="0" tIns="0" rIns="0" bIns="0" rtlCol="0" anchor="t">
            <a:spAutoFit/>
          </a:bodyPr>
          <a:lstStyle/>
          <a:p>
            <a:pPr algn="r">
              <a:lnSpc>
                <a:spcPts val="14449"/>
              </a:lnSpc>
            </a:pPr>
            <a:r>
              <a:rPr lang="en-US" sz="10320" dirty="0">
                <a:solidFill>
                  <a:srgbClr val="F85C16"/>
                </a:solidFill>
                <a:latin typeface="Poppins ExtraBold"/>
              </a:rPr>
              <a:t>Thank</a:t>
            </a:r>
          </a:p>
        </p:txBody>
      </p:sp>
      <p:sp>
        <p:nvSpPr>
          <p:cNvPr id="9" name="TextBox 9"/>
          <p:cNvSpPr txBox="1"/>
          <p:nvPr/>
        </p:nvSpPr>
        <p:spPr>
          <a:xfrm>
            <a:off x="10132067" y="3534591"/>
            <a:ext cx="3421582" cy="1854803"/>
          </a:xfrm>
          <a:prstGeom prst="rect">
            <a:avLst/>
          </a:prstGeom>
        </p:spPr>
        <p:txBody>
          <a:bodyPr lIns="0" tIns="0" rIns="0" bIns="0" rtlCol="0" anchor="t">
            <a:spAutoFit/>
          </a:bodyPr>
          <a:lstStyle/>
          <a:p>
            <a:pPr>
              <a:lnSpc>
                <a:spcPts val="14449"/>
              </a:lnSpc>
            </a:pPr>
            <a:r>
              <a:rPr lang="en-US" sz="10320">
                <a:solidFill>
                  <a:srgbClr val="FFFFFF"/>
                </a:solidFill>
                <a:latin typeface="Poppins ExtraBold"/>
              </a:rPr>
              <a:t>You</a:t>
            </a:r>
          </a:p>
        </p:txBody>
      </p:sp>
      <p:sp>
        <p:nvSpPr>
          <p:cNvPr id="10" name="TextBox 10"/>
          <p:cNvSpPr txBox="1"/>
          <p:nvPr/>
        </p:nvSpPr>
        <p:spPr>
          <a:xfrm>
            <a:off x="7123596" y="5352122"/>
            <a:ext cx="5423801" cy="1755545"/>
          </a:xfrm>
          <a:prstGeom prst="rect">
            <a:avLst/>
          </a:prstGeom>
        </p:spPr>
        <p:txBody>
          <a:bodyPr lIns="0" tIns="0" rIns="0" bIns="0" rtlCol="0" anchor="t">
            <a:spAutoFit/>
          </a:bodyPr>
          <a:lstStyle/>
          <a:p>
            <a:pPr algn="just">
              <a:lnSpc>
                <a:spcPts val="14449"/>
              </a:lnSpc>
            </a:pPr>
            <a:r>
              <a:rPr lang="en-US" sz="10320" dirty="0">
                <a:solidFill>
                  <a:srgbClr val="F85C16"/>
                </a:solidFill>
                <a:latin typeface="Poppins ExtraBold"/>
              </a:rPr>
              <a:t>Merci</a:t>
            </a:r>
          </a:p>
        </p:txBody>
      </p:sp>
      <p:pic>
        <p:nvPicPr>
          <p:cNvPr id="12" name="Picture 10">
            <a:extLst>
              <a:ext uri="{FF2B5EF4-FFF2-40B4-BE49-F238E27FC236}">
                <a16:creationId xmlns:a16="http://schemas.microsoft.com/office/drawing/2014/main" id="{2CD28053-C98F-A607-70E6-955B8F2AAB53}"/>
              </a:ext>
            </a:extLst>
          </p:cNvPr>
          <p:cNvPicPr>
            <a:picLocks noChangeAspect="1"/>
          </p:cNvPicPr>
          <p:nvPr/>
        </p:nvPicPr>
        <p:blipFill>
          <a:blip r:embed="rId2"/>
          <a:srcRect/>
          <a:stretch>
            <a:fillRect/>
          </a:stretch>
        </p:blipFill>
        <p:spPr>
          <a:xfrm>
            <a:off x="914400" y="342900"/>
            <a:ext cx="2160000" cy="2160000"/>
          </a:xfrm>
          <a:prstGeom prst="rect">
            <a:avLst/>
          </a:prstGeom>
        </p:spPr>
      </p:pic>
      <p:pic>
        <p:nvPicPr>
          <p:cNvPr id="13" name="Image 12">
            <a:extLst>
              <a:ext uri="{FF2B5EF4-FFF2-40B4-BE49-F238E27FC236}">
                <a16:creationId xmlns:a16="http://schemas.microsoft.com/office/drawing/2014/main" id="{56F14D03-CF37-369D-7447-F0A8507E3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042" y="655885"/>
            <a:ext cx="1745384" cy="1728000"/>
          </a:xfrm>
          <a:prstGeom prst="rect">
            <a:avLst/>
          </a:prstGeom>
        </p:spPr>
      </p:pic>
      <p:grpSp>
        <p:nvGrpSpPr>
          <p:cNvPr id="14" name="Groupe 13">
            <a:extLst>
              <a:ext uri="{FF2B5EF4-FFF2-40B4-BE49-F238E27FC236}">
                <a16:creationId xmlns:a16="http://schemas.microsoft.com/office/drawing/2014/main" id="{7269DEA8-ED18-4187-80E2-74116212F257}"/>
              </a:ext>
            </a:extLst>
          </p:cNvPr>
          <p:cNvGrpSpPr/>
          <p:nvPr/>
        </p:nvGrpSpPr>
        <p:grpSpPr>
          <a:xfrm>
            <a:off x="6885068" y="800100"/>
            <a:ext cx="2258932" cy="1578802"/>
            <a:chOff x="10013935" y="205918"/>
            <a:chExt cx="1715468" cy="1234902"/>
          </a:xfrm>
        </p:grpSpPr>
        <p:pic>
          <p:nvPicPr>
            <p:cNvPr id="15" name="Image 14">
              <a:extLst>
                <a:ext uri="{FF2B5EF4-FFF2-40B4-BE49-F238E27FC236}">
                  <a16:creationId xmlns:a16="http://schemas.microsoft.com/office/drawing/2014/main" id="{3C846A23-758F-4545-46F4-D0423C6962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3935" y="205918"/>
              <a:ext cx="1715468" cy="900000"/>
            </a:xfrm>
            <a:prstGeom prst="rect">
              <a:avLst/>
            </a:prstGeom>
          </p:spPr>
        </p:pic>
        <p:pic>
          <p:nvPicPr>
            <p:cNvPr id="16" name="Image 15">
              <a:extLst>
                <a:ext uri="{FF2B5EF4-FFF2-40B4-BE49-F238E27FC236}">
                  <a16:creationId xmlns:a16="http://schemas.microsoft.com/office/drawing/2014/main" id="{F8814800-E856-8E5A-49E1-56E88A47D1AF}"/>
                </a:ext>
              </a:extLst>
            </p:cNvPr>
            <p:cNvPicPr>
              <a:picLocks noChangeAspect="1"/>
            </p:cNvPicPr>
            <p:nvPr/>
          </p:nvPicPr>
          <p:blipFill>
            <a:blip r:embed="rId5"/>
            <a:stretch>
              <a:fillRect/>
            </a:stretch>
          </p:blipFill>
          <p:spPr>
            <a:xfrm>
              <a:off x="10148695" y="1155055"/>
              <a:ext cx="1562180" cy="285765"/>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B3FF2-7DCB-E0E6-59B5-4154CB9C5FFF}"/>
              </a:ext>
            </a:extLst>
          </p:cNvPr>
          <p:cNvSpPr>
            <a:spLocks noGrp="1"/>
          </p:cNvSpPr>
          <p:nvPr>
            <p:ph type="title"/>
          </p:nvPr>
        </p:nvSpPr>
        <p:spPr>
          <a:xfrm>
            <a:off x="1295400" y="274638"/>
            <a:ext cx="15925800" cy="1973262"/>
          </a:xfrm>
        </p:spPr>
        <p:txBody>
          <a:bodyPr>
            <a:normAutofit/>
          </a:bodyPr>
          <a:lstStyle/>
          <a:p>
            <a:r>
              <a:rPr lang="fr-FR" sz="7200" dirty="0"/>
              <a:t>Plan de la présentation</a:t>
            </a:r>
            <a:endParaRPr lang="LID4096" sz="7200" dirty="0"/>
          </a:p>
        </p:txBody>
      </p:sp>
      <p:graphicFrame>
        <p:nvGraphicFramePr>
          <p:cNvPr id="5" name="Espace réservé du contenu 2">
            <a:extLst>
              <a:ext uri="{FF2B5EF4-FFF2-40B4-BE49-F238E27FC236}">
                <a16:creationId xmlns:a16="http://schemas.microsoft.com/office/drawing/2014/main" id="{5C51AC6D-3A8D-5F0A-87D8-24C0E4000934}"/>
              </a:ext>
            </a:extLst>
          </p:cNvPr>
          <p:cNvGraphicFramePr>
            <a:graphicFrameLocks noGrp="1"/>
          </p:cNvGraphicFramePr>
          <p:nvPr>
            <p:ph idx="1"/>
          </p:nvPr>
        </p:nvGraphicFramePr>
        <p:xfrm>
          <a:off x="1295400" y="2247900"/>
          <a:ext cx="15849600" cy="708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74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42798D9-FDFD-CBC9-7EAF-F44444ADF0C5}"/>
              </a:ext>
            </a:extLst>
          </p:cNvPr>
          <p:cNvSpPr>
            <a:spLocks noGrp="1"/>
          </p:cNvSpPr>
          <p:nvPr>
            <p:ph type="title"/>
          </p:nvPr>
        </p:nvSpPr>
        <p:spPr>
          <a:xfrm>
            <a:off x="1257300" y="547687"/>
            <a:ext cx="15773400" cy="1988345"/>
          </a:xfrm>
        </p:spPr>
        <p:txBody>
          <a:bodyPr>
            <a:normAutofit/>
          </a:bodyPr>
          <a:lstStyle/>
          <a:p>
            <a:r>
              <a:rPr lang="fr-FR" sz="8100"/>
              <a:t>Activités réalisées</a:t>
            </a:r>
            <a:endParaRPr lang="LID4096" sz="81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 name="connsiteX0" fmla="*/ 0 w 16280892"/>
              <a:gd name="connsiteY0" fmla="*/ 0 h 27432"/>
              <a:gd name="connsiteX1" fmla="*/ 515562 w 16280892"/>
              <a:gd name="connsiteY1" fmla="*/ 0 h 27432"/>
              <a:gd name="connsiteX2" fmla="*/ 705505 w 16280892"/>
              <a:gd name="connsiteY2" fmla="*/ 0 h 27432"/>
              <a:gd name="connsiteX3" fmla="*/ 1709494 w 16280892"/>
              <a:gd name="connsiteY3" fmla="*/ 0 h 27432"/>
              <a:gd name="connsiteX4" fmla="*/ 2225055 w 16280892"/>
              <a:gd name="connsiteY4" fmla="*/ 0 h 27432"/>
              <a:gd name="connsiteX5" fmla="*/ 2740617 w 16280892"/>
              <a:gd name="connsiteY5" fmla="*/ 0 h 27432"/>
              <a:gd name="connsiteX6" fmla="*/ 3744605 w 16280892"/>
              <a:gd name="connsiteY6" fmla="*/ 0 h 27432"/>
              <a:gd name="connsiteX7" fmla="*/ 4097358 w 16280892"/>
              <a:gd name="connsiteY7" fmla="*/ 0 h 27432"/>
              <a:gd name="connsiteX8" fmla="*/ 5101346 w 16280892"/>
              <a:gd name="connsiteY8" fmla="*/ 0 h 27432"/>
              <a:gd name="connsiteX9" fmla="*/ 6105334 w 16280892"/>
              <a:gd name="connsiteY9" fmla="*/ 0 h 27432"/>
              <a:gd name="connsiteX10" fmla="*/ 6783705 w 16280892"/>
              <a:gd name="connsiteY10" fmla="*/ 0 h 27432"/>
              <a:gd name="connsiteX11" fmla="*/ 7787693 w 16280892"/>
              <a:gd name="connsiteY11" fmla="*/ 0 h 27432"/>
              <a:gd name="connsiteX12" fmla="*/ 8303255 w 16280892"/>
              <a:gd name="connsiteY12" fmla="*/ 0 h 27432"/>
              <a:gd name="connsiteX13" fmla="*/ 8818816 w 16280892"/>
              <a:gd name="connsiteY13" fmla="*/ 0 h 27432"/>
              <a:gd name="connsiteX14" fmla="*/ 9659996 w 16280892"/>
              <a:gd name="connsiteY14" fmla="*/ 0 h 27432"/>
              <a:gd name="connsiteX15" fmla="*/ 10175557 w 16280892"/>
              <a:gd name="connsiteY15" fmla="*/ 0 h 27432"/>
              <a:gd name="connsiteX16" fmla="*/ 11179546 w 16280892"/>
              <a:gd name="connsiteY16" fmla="*/ 0 h 27432"/>
              <a:gd name="connsiteX17" fmla="*/ 12183534 w 16280892"/>
              <a:gd name="connsiteY17" fmla="*/ 0 h 27432"/>
              <a:gd name="connsiteX18" fmla="*/ 12861905 w 16280892"/>
              <a:gd name="connsiteY18" fmla="*/ 0 h 27432"/>
              <a:gd name="connsiteX19" fmla="*/ 13377466 w 16280892"/>
              <a:gd name="connsiteY19" fmla="*/ 0 h 27432"/>
              <a:gd name="connsiteX20" fmla="*/ 13567410 w 16280892"/>
              <a:gd name="connsiteY20" fmla="*/ 0 h 27432"/>
              <a:gd name="connsiteX21" fmla="*/ 13920163 w 16280892"/>
              <a:gd name="connsiteY21" fmla="*/ 0 h 27432"/>
              <a:gd name="connsiteX22" fmla="*/ 14272915 w 16280892"/>
              <a:gd name="connsiteY22" fmla="*/ 0 h 27432"/>
              <a:gd name="connsiteX23" fmla="*/ 14788477 w 16280892"/>
              <a:gd name="connsiteY23" fmla="*/ 0 h 27432"/>
              <a:gd name="connsiteX24" fmla="*/ 16280892 w 16280892"/>
              <a:gd name="connsiteY24" fmla="*/ 0 h 27432"/>
              <a:gd name="connsiteX25" fmla="*/ 16280892 w 16280892"/>
              <a:gd name="connsiteY25" fmla="*/ 27432 h 27432"/>
              <a:gd name="connsiteX26" fmla="*/ 15602522 w 16280892"/>
              <a:gd name="connsiteY26" fmla="*/ 27432 h 27432"/>
              <a:gd name="connsiteX27" fmla="*/ 14924151 w 16280892"/>
              <a:gd name="connsiteY27" fmla="*/ 27432 h 27432"/>
              <a:gd name="connsiteX28" fmla="*/ 14571398 w 16280892"/>
              <a:gd name="connsiteY28" fmla="*/ 27432 h 27432"/>
              <a:gd name="connsiteX29" fmla="*/ 13730219 w 16280892"/>
              <a:gd name="connsiteY29" fmla="*/ 27432 h 27432"/>
              <a:gd name="connsiteX30" fmla="*/ 13377466 w 16280892"/>
              <a:gd name="connsiteY30" fmla="*/ 27432 h 27432"/>
              <a:gd name="connsiteX31" fmla="*/ 12536287 w 16280892"/>
              <a:gd name="connsiteY31" fmla="*/ 27432 h 27432"/>
              <a:gd name="connsiteX32" fmla="*/ 12346343 w 16280892"/>
              <a:gd name="connsiteY32" fmla="*/ 27432 h 27432"/>
              <a:gd name="connsiteX33" fmla="*/ 11505164 w 16280892"/>
              <a:gd name="connsiteY33" fmla="*/ 27432 h 27432"/>
              <a:gd name="connsiteX34" fmla="*/ 11152411 w 16280892"/>
              <a:gd name="connsiteY34" fmla="*/ 27432 h 27432"/>
              <a:gd name="connsiteX35" fmla="*/ 10962467 w 16280892"/>
              <a:gd name="connsiteY35" fmla="*/ 27432 h 27432"/>
              <a:gd name="connsiteX36" fmla="*/ 10609715 w 16280892"/>
              <a:gd name="connsiteY36" fmla="*/ 27432 h 27432"/>
              <a:gd name="connsiteX37" fmla="*/ 9768535 w 16280892"/>
              <a:gd name="connsiteY37" fmla="*/ 27432 h 27432"/>
              <a:gd name="connsiteX38" fmla="*/ 9415783 w 16280892"/>
              <a:gd name="connsiteY38" fmla="*/ 27432 h 27432"/>
              <a:gd name="connsiteX39" fmla="*/ 9225839 w 16280892"/>
              <a:gd name="connsiteY39" fmla="*/ 27432 h 27432"/>
              <a:gd name="connsiteX40" fmla="*/ 8873086 w 16280892"/>
              <a:gd name="connsiteY40" fmla="*/ 27432 h 27432"/>
              <a:gd name="connsiteX41" fmla="*/ 8357525 w 16280892"/>
              <a:gd name="connsiteY41" fmla="*/ 27432 h 27432"/>
              <a:gd name="connsiteX42" fmla="*/ 7679154 w 16280892"/>
              <a:gd name="connsiteY42" fmla="*/ 27432 h 27432"/>
              <a:gd name="connsiteX43" fmla="*/ 7326401 w 16280892"/>
              <a:gd name="connsiteY43" fmla="*/ 27432 h 27432"/>
              <a:gd name="connsiteX44" fmla="*/ 6322413 w 16280892"/>
              <a:gd name="connsiteY44" fmla="*/ 27432 h 27432"/>
              <a:gd name="connsiteX45" fmla="*/ 5644043 w 16280892"/>
              <a:gd name="connsiteY45" fmla="*/ 27432 h 27432"/>
              <a:gd name="connsiteX46" fmla="*/ 4640054 w 16280892"/>
              <a:gd name="connsiteY46" fmla="*/ 27432 h 27432"/>
              <a:gd name="connsiteX47" fmla="*/ 3798875 w 16280892"/>
              <a:gd name="connsiteY47" fmla="*/ 27432 h 27432"/>
              <a:gd name="connsiteX48" fmla="*/ 3283313 w 16280892"/>
              <a:gd name="connsiteY48" fmla="*/ 27432 h 27432"/>
              <a:gd name="connsiteX49" fmla="*/ 2442134 w 16280892"/>
              <a:gd name="connsiteY49" fmla="*/ 27432 h 27432"/>
              <a:gd name="connsiteX50" fmla="*/ 2089381 w 16280892"/>
              <a:gd name="connsiteY50" fmla="*/ 27432 h 27432"/>
              <a:gd name="connsiteX51" fmla="*/ 1411011 w 16280892"/>
              <a:gd name="connsiteY51" fmla="*/ 27432 h 27432"/>
              <a:gd name="connsiteX52" fmla="*/ 1221067 w 16280892"/>
              <a:gd name="connsiteY52" fmla="*/ 27432 h 27432"/>
              <a:gd name="connsiteX53" fmla="*/ 0 w 16280892"/>
              <a:gd name="connsiteY53" fmla="*/ 27432 h 27432"/>
              <a:gd name="connsiteX54" fmla="*/ 0 w 16280892"/>
              <a:gd name="connsiteY5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80892" h="27432" fill="none" extrusionOk="0">
                <a:moveTo>
                  <a:pt x="0" y="0"/>
                </a:moveTo>
                <a:cubicBezTo>
                  <a:pt x="400379" y="35760"/>
                  <a:pt x="507460" y="-35263"/>
                  <a:pt x="841179" y="0"/>
                </a:cubicBezTo>
                <a:cubicBezTo>
                  <a:pt x="1163437" y="39010"/>
                  <a:pt x="1508034" y="-28445"/>
                  <a:pt x="1682359" y="0"/>
                </a:cubicBezTo>
                <a:cubicBezTo>
                  <a:pt x="1837574" y="19933"/>
                  <a:pt x="2082069" y="65257"/>
                  <a:pt x="2360729" y="0"/>
                </a:cubicBezTo>
                <a:cubicBezTo>
                  <a:pt x="2608574" y="-18482"/>
                  <a:pt x="2702511" y="37048"/>
                  <a:pt x="3039100" y="0"/>
                </a:cubicBezTo>
                <a:cubicBezTo>
                  <a:pt x="3367173" y="-28007"/>
                  <a:pt x="3423651" y="12250"/>
                  <a:pt x="3717470" y="0"/>
                </a:cubicBezTo>
                <a:cubicBezTo>
                  <a:pt x="4017576" y="-9336"/>
                  <a:pt x="3808129" y="-1934"/>
                  <a:pt x="3907414" y="0"/>
                </a:cubicBezTo>
                <a:cubicBezTo>
                  <a:pt x="4003783" y="-47128"/>
                  <a:pt x="4545860" y="-18453"/>
                  <a:pt x="4748593" y="0"/>
                </a:cubicBezTo>
                <a:cubicBezTo>
                  <a:pt x="4791289" y="-7112"/>
                  <a:pt x="4872657" y="-5945"/>
                  <a:pt x="4938537" y="0"/>
                </a:cubicBezTo>
                <a:cubicBezTo>
                  <a:pt x="4996342" y="55727"/>
                  <a:pt x="5285687" y="-11462"/>
                  <a:pt x="5616908" y="0"/>
                </a:cubicBezTo>
                <a:cubicBezTo>
                  <a:pt x="5932597" y="-7721"/>
                  <a:pt x="6419429" y="4548"/>
                  <a:pt x="6620896" y="0"/>
                </a:cubicBezTo>
                <a:cubicBezTo>
                  <a:pt x="6867615" y="-48162"/>
                  <a:pt x="7149184" y="63902"/>
                  <a:pt x="7624884" y="0"/>
                </a:cubicBezTo>
                <a:cubicBezTo>
                  <a:pt x="8121768" y="-23597"/>
                  <a:pt x="8110388" y="-24250"/>
                  <a:pt x="8466064" y="0"/>
                </a:cubicBezTo>
                <a:cubicBezTo>
                  <a:pt x="8827311" y="12259"/>
                  <a:pt x="8775229" y="-19283"/>
                  <a:pt x="8981625" y="0"/>
                </a:cubicBezTo>
                <a:cubicBezTo>
                  <a:pt x="9197939" y="12700"/>
                  <a:pt x="9085313" y="1609"/>
                  <a:pt x="9171569" y="0"/>
                </a:cubicBezTo>
                <a:cubicBezTo>
                  <a:pt x="9271685" y="-30889"/>
                  <a:pt x="9476535" y="-23392"/>
                  <a:pt x="9687131" y="0"/>
                </a:cubicBezTo>
                <a:cubicBezTo>
                  <a:pt x="9897923" y="58518"/>
                  <a:pt x="10208871" y="34679"/>
                  <a:pt x="10528310" y="0"/>
                </a:cubicBezTo>
                <a:cubicBezTo>
                  <a:pt x="10837915" y="-86928"/>
                  <a:pt x="11289502" y="14795"/>
                  <a:pt x="11532298" y="0"/>
                </a:cubicBezTo>
                <a:cubicBezTo>
                  <a:pt x="11735685" y="-46209"/>
                  <a:pt x="11679740" y="-1021"/>
                  <a:pt x="11722242" y="0"/>
                </a:cubicBezTo>
                <a:cubicBezTo>
                  <a:pt x="11784870" y="4563"/>
                  <a:pt x="11841251" y="-6856"/>
                  <a:pt x="11912186" y="0"/>
                </a:cubicBezTo>
                <a:cubicBezTo>
                  <a:pt x="12042056" y="43965"/>
                  <a:pt x="12550320" y="12123"/>
                  <a:pt x="12916174" y="0"/>
                </a:cubicBezTo>
                <a:cubicBezTo>
                  <a:pt x="13275573" y="15321"/>
                  <a:pt x="13061031" y="-10546"/>
                  <a:pt x="13106118" y="0"/>
                </a:cubicBezTo>
                <a:cubicBezTo>
                  <a:pt x="13130533" y="-16454"/>
                  <a:pt x="13558366" y="-3945"/>
                  <a:pt x="13784489" y="0"/>
                </a:cubicBezTo>
                <a:cubicBezTo>
                  <a:pt x="14013329" y="23879"/>
                  <a:pt x="14029640" y="-2576"/>
                  <a:pt x="14137241" y="0"/>
                </a:cubicBezTo>
                <a:cubicBezTo>
                  <a:pt x="14246873" y="-2188"/>
                  <a:pt x="14388056" y="9519"/>
                  <a:pt x="14489994" y="0"/>
                </a:cubicBezTo>
                <a:cubicBezTo>
                  <a:pt x="14588421" y="1172"/>
                  <a:pt x="14752817" y="20463"/>
                  <a:pt x="14842747" y="0"/>
                </a:cubicBezTo>
                <a:cubicBezTo>
                  <a:pt x="14944827" y="-6139"/>
                  <a:pt x="15124475" y="-4183"/>
                  <a:pt x="15195499" y="0"/>
                </a:cubicBezTo>
                <a:cubicBezTo>
                  <a:pt x="15233289" y="-72999"/>
                  <a:pt x="15899864" y="40175"/>
                  <a:pt x="16280892" y="0"/>
                </a:cubicBezTo>
                <a:cubicBezTo>
                  <a:pt x="16282588" y="7876"/>
                  <a:pt x="16277795" y="15459"/>
                  <a:pt x="16280892" y="27432"/>
                </a:cubicBezTo>
                <a:cubicBezTo>
                  <a:pt x="16099300" y="57962"/>
                  <a:pt x="15863089" y="25456"/>
                  <a:pt x="15765330" y="27432"/>
                </a:cubicBezTo>
                <a:cubicBezTo>
                  <a:pt x="15645672" y="47892"/>
                  <a:pt x="15552049" y="11598"/>
                  <a:pt x="15412578" y="27432"/>
                </a:cubicBezTo>
                <a:cubicBezTo>
                  <a:pt x="15245909" y="46375"/>
                  <a:pt x="14794006" y="2096"/>
                  <a:pt x="14571398" y="27432"/>
                </a:cubicBezTo>
                <a:cubicBezTo>
                  <a:pt x="14312653" y="-688"/>
                  <a:pt x="13830246" y="73984"/>
                  <a:pt x="13567410" y="27432"/>
                </a:cubicBezTo>
                <a:cubicBezTo>
                  <a:pt x="13316451" y="18107"/>
                  <a:pt x="13205320" y="-872"/>
                  <a:pt x="13051848" y="27432"/>
                </a:cubicBezTo>
                <a:cubicBezTo>
                  <a:pt x="12896141" y="135970"/>
                  <a:pt x="12435550" y="56277"/>
                  <a:pt x="12047860" y="27432"/>
                </a:cubicBezTo>
                <a:cubicBezTo>
                  <a:pt x="11706654" y="36515"/>
                  <a:pt x="11577224" y="59485"/>
                  <a:pt x="11369490" y="27432"/>
                </a:cubicBezTo>
                <a:cubicBezTo>
                  <a:pt x="11172152" y="9342"/>
                  <a:pt x="10798608" y="38757"/>
                  <a:pt x="10365501" y="27432"/>
                </a:cubicBezTo>
                <a:cubicBezTo>
                  <a:pt x="9978036" y="34516"/>
                  <a:pt x="9807955" y="41287"/>
                  <a:pt x="9361513" y="27432"/>
                </a:cubicBezTo>
                <a:cubicBezTo>
                  <a:pt x="8957327" y="58291"/>
                  <a:pt x="9132463" y="45898"/>
                  <a:pt x="9008760" y="27432"/>
                </a:cubicBezTo>
                <a:cubicBezTo>
                  <a:pt x="8910140" y="15731"/>
                  <a:pt x="8621368" y="22838"/>
                  <a:pt x="8493199" y="27432"/>
                </a:cubicBezTo>
                <a:cubicBezTo>
                  <a:pt x="8381322" y="8454"/>
                  <a:pt x="8121642" y="26635"/>
                  <a:pt x="7814828" y="27432"/>
                </a:cubicBezTo>
                <a:cubicBezTo>
                  <a:pt x="7538271" y="19325"/>
                  <a:pt x="7475127" y="15322"/>
                  <a:pt x="7136458" y="27432"/>
                </a:cubicBezTo>
                <a:cubicBezTo>
                  <a:pt x="6838357" y="-8138"/>
                  <a:pt x="6521516" y="39326"/>
                  <a:pt x="6295278" y="27432"/>
                </a:cubicBezTo>
                <a:cubicBezTo>
                  <a:pt x="6062075" y="-2616"/>
                  <a:pt x="6071233" y="30768"/>
                  <a:pt x="5942526" y="27432"/>
                </a:cubicBezTo>
                <a:cubicBezTo>
                  <a:pt x="5822579" y="16026"/>
                  <a:pt x="5694904" y="16994"/>
                  <a:pt x="5589773" y="27432"/>
                </a:cubicBezTo>
                <a:cubicBezTo>
                  <a:pt x="5403526" y="21891"/>
                  <a:pt x="5005826" y="-3138"/>
                  <a:pt x="4585785" y="27432"/>
                </a:cubicBezTo>
                <a:cubicBezTo>
                  <a:pt x="4173587" y="58823"/>
                  <a:pt x="3803303" y="60751"/>
                  <a:pt x="3581796" y="27432"/>
                </a:cubicBezTo>
                <a:cubicBezTo>
                  <a:pt x="3315704" y="46598"/>
                  <a:pt x="3130163" y="28035"/>
                  <a:pt x="2903426" y="27432"/>
                </a:cubicBezTo>
                <a:cubicBezTo>
                  <a:pt x="2652226" y="21049"/>
                  <a:pt x="2763962" y="43953"/>
                  <a:pt x="2713482" y="27432"/>
                </a:cubicBezTo>
                <a:cubicBezTo>
                  <a:pt x="2646338" y="22596"/>
                  <a:pt x="2604385" y="32602"/>
                  <a:pt x="2523538" y="27432"/>
                </a:cubicBezTo>
                <a:cubicBezTo>
                  <a:pt x="2496413" y="13663"/>
                  <a:pt x="1771920" y="-12116"/>
                  <a:pt x="1519550" y="27432"/>
                </a:cubicBezTo>
                <a:cubicBezTo>
                  <a:pt x="1304346" y="33004"/>
                  <a:pt x="1121856" y="66725"/>
                  <a:pt x="1003988" y="27432"/>
                </a:cubicBezTo>
                <a:cubicBezTo>
                  <a:pt x="890813" y="8344"/>
                  <a:pt x="268574" y="63014"/>
                  <a:pt x="0" y="27432"/>
                </a:cubicBezTo>
                <a:cubicBezTo>
                  <a:pt x="-2467" y="15547"/>
                  <a:pt x="1248" y="7489"/>
                  <a:pt x="0" y="0"/>
                </a:cubicBezTo>
                <a:close/>
              </a:path>
              <a:path w="16280892" h="27432" stroke="0" extrusionOk="0">
                <a:moveTo>
                  <a:pt x="0" y="0"/>
                </a:moveTo>
                <a:cubicBezTo>
                  <a:pt x="131329" y="-29182"/>
                  <a:pt x="323081" y="9296"/>
                  <a:pt x="515562" y="0"/>
                </a:cubicBezTo>
                <a:cubicBezTo>
                  <a:pt x="741448" y="-1122"/>
                  <a:pt x="629762" y="11222"/>
                  <a:pt x="705505" y="0"/>
                </a:cubicBezTo>
                <a:cubicBezTo>
                  <a:pt x="738697" y="17741"/>
                  <a:pt x="1196227" y="-74782"/>
                  <a:pt x="1709494" y="0"/>
                </a:cubicBezTo>
                <a:cubicBezTo>
                  <a:pt x="2190807" y="-29956"/>
                  <a:pt x="1999975" y="-15867"/>
                  <a:pt x="2225055" y="0"/>
                </a:cubicBezTo>
                <a:cubicBezTo>
                  <a:pt x="2462962" y="4306"/>
                  <a:pt x="2584233" y="-12655"/>
                  <a:pt x="2740617" y="0"/>
                </a:cubicBezTo>
                <a:cubicBezTo>
                  <a:pt x="2910592" y="-17416"/>
                  <a:pt x="3343511" y="-49157"/>
                  <a:pt x="3744605" y="0"/>
                </a:cubicBezTo>
                <a:cubicBezTo>
                  <a:pt x="4143622" y="14961"/>
                  <a:pt x="3941446" y="-30299"/>
                  <a:pt x="4097358" y="0"/>
                </a:cubicBezTo>
                <a:cubicBezTo>
                  <a:pt x="4273907" y="-133"/>
                  <a:pt x="4764551" y="-4410"/>
                  <a:pt x="5101346" y="0"/>
                </a:cubicBezTo>
                <a:cubicBezTo>
                  <a:pt x="5497322" y="38562"/>
                  <a:pt x="5825123" y="53175"/>
                  <a:pt x="6105334" y="0"/>
                </a:cubicBezTo>
                <a:cubicBezTo>
                  <a:pt x="6394997" y="-2118"/>
                  <a:pt x="6441930" y="-3203"/>
                  <a:pt x="6783705" y="0"/>
                </a:cubicBezTo>
                <a:cubicBezTo>
                  <a:pt x="7090590" y="7771"/>
                  <a:pt x="7366751" y="32322"/>
                  <a:pt x="7787693" y="0"/>
                </a:cubicBezTo>
                <a:cubicBezTo>
                  <a:pt x="8252885" y="-8653"/>
                  <a:pt x="8083024" y="-44930"/>
                  <a:pt x="8303255" y="0"/>
                </a:cubicBezTo>
                <a:cubicBezTo>
                  <a:pt x="8513834" y="18082"/>
                  <a:pt x="8668544" y="10757"/>
                  <a:pt x="8818816" y="0"/>
                </a:cubicBezTo>
                <a:cubicBezTo>
                  <a:pt x="9024202" y="35785"/>
                  <a:pt x="9384597" y="48496"/>
                  <a:pt x="9659996" y="0"/>
                </a:cubicBezTo>
                <a:cubicBezTo>
                  <a:pt x="9906417" y="-21957"/>
                  <a:pt x="9971758" y="-21262"/>
                  <a:pt x="10175557" y="0"/>
                </a:cubicBezTo>
                <a:cubicBezTo>
                  <a:pt x="10347465" y="-20594"/>
                  <a:pt x="10759180" y="-58262"/>
                  <a:pt x="11179546" y="0"/>
                </a:cubicBezTo>
                <a:cubicBezTo>
                  <a:pt x="11644778" y="19919"/>
                  <a:pt x="11904682" y="75315"/>
                  <a:pt x="12183534" y="0"/>
                </a:cubicBezTo>
                <a:cubicBezTo>
                  <a:pt x="12443270" y="-26948"/>
                  <a:pt x="12676899" y="41957"/>
                  <a:pt x="12861905" y="0"/>
                </a:cubicBezTo>
                <a:cubicBezTo>
                  <a:pt x="13044339" y="-21986"/>
                  <a:pt x="13213552" y="-11146"/>
                  <a:pt x="13377466" y="0"/>
                </a:cubicBezTo>
                <a:cubicBezTo>
                  <a:pt x="13547069" y="2244"/>
                  <a:pt x="13495015" y="-7124"/>
                  <a:pt x="13567410" y="0"/>
                </a:cubicBezTo>
                <a:cubicBezTo>
                  <a:pt x="13650136" y="21918"/>
                  <a:pt x="13759068" y="-10558"/>
                  <a:pt x="13920163" y="0"/>
                </a:cubicBezTo>
                <a:cubicBezTo>
                  <a:pt x="14084637" y="18114"/>
                  <a:pt x="14121308" y="6671"/>
                  <a:pt x="14272915" y="0"/>
                </a:cubicBezTo>
                <a:cubicBezTo>
                  <a:pt x="14444292" y="15220"/>
                  <a:pt x="14612642" y="-43"/>
                  <a:pt x="14788477" y="0"/>
                </a:cubicBezTo>
                <a:cubicBezTo>
                  <a:pt x="15030239" y="18463"/>
                  <a:pt x="15653945" y="17875"/>
                  <a:pt x="16280892" y="0"/>
                </a:cubicBezTo>
                <a:cubicBezTo>
                  <a:pt x="16281616" y="11486"/>
                  <a:pt x="16282146" y="13742"/>
                  <a:pt x="16280892" y="27432"/>
                </a:cubicBezTo>
                <a:cubicBezTo>
                  <a:pt x="16147317" y="20294"/>
                  <a:pt x="15915163" y="-15713"/>
                  <a:pt x="15602522" y="27432"/>
                </a:cubicBezTo>
                <a:cubicBezTo>
                  <a:pt x="15305125" y="26345"/>
                  <a:pt x="15253073" y="24150"/>
                  <a:pt x="14924151" y="27432"/>
                </a:cubicBezTo>
                <a:cubicBezTo>
                  <a:pt x="14602604" y="29737"/>
                  <a:pt x="14672250" y="45162"/>
                  <a:pt x="14571398" y="27432"/>
                </a:cubicBezTo>
                <a:cubicBezTo>
                  <a:pt x="14398654" y="16996"/>
                  <a:pt x="14097495" y="92191"/>
                  <a:pt x="13730219" y="27432"/>
                </a:cubicBezTo>
                <a:cubicBezTo>
                  <a:pt x="13409346" y="11754"/>
                  <a:pt x="13480826" y="29172"/>
                  <a:pt x="13377466" y="27432"/>
                </a:cubicBezTo>
                <a:cubicBezTo>
                  <a:pt x="13261911" y="40894"/>
                  <a:pt x="12947716" y="83260"/>
                  <a:pt x="12536287" y="27432"/>
                </a:cubicBezTo>
                <a:cubicBezTo>
                  <a:pt x="12120891" y="55106"/>
                  <a:pt x="12412121" y="18154"/>
                  <a:pt x="12346343" y="27432"/>
                </a:cubicBezTo>
                <a:cubicBezTo>
                  <a:pt x="12230998" y="-31029"/>
                  <a:pt x="11858217" y="57779"/>
                  <a:pt x="11505164" y="27432"/>
                </a:cubicBezTo>
                <a:cubicBezTo>
                  <a:pt x="11146025" y="-6990"/>
                  <a:pt x="11286655" y="14309"/>
                  <a:pt x="11152411" y="27432"/>
                </a:cubicBezTo>
                <a:cubicBezTo>
                  <a:pt x="10987033" y="29512"/>
                  <a:pt x="11039018" y="24452"/>
                  <a:pt x="10962467" y="27432"/>
                </a:cubicBezTo>
                <a:cubicBezTo>
                  <a:pt x="10876699" y="40150"/>
                  <a:pt x="10771189" y="16410"/>
                  <a:pt x="10609715" y="27432"/>
                </a:cubicBezTo>
                <a:cubicBezTo>
                  <a:pt x="10412320" y="16037"/>
                  <a:pt x="9993019" y="3117"/>
                  <a:pt x="9768535" y="27432"/>
                </a:cubicBezTo>
                <a:cubicBezTo>
                  <a:pt x="9549782" y="42601"/>
                  <a:pt x="9513793" y="22739"/>
                  <a:pt x="9415783" y="27432"/>
                </a:cubicBezTo>
                <a:cubicBezTo>
                  <a:pt x="9319070" y="28909"/>
                  <a:pt x="9300901" y="30703"/>
                  <a:pt x="9225839" y="27432"/>
                </a:cubicBezTo>
                <a:cubicBezTo>
                  <a:pt x="9136514" y="29913"/>
                  <a:pt x="9008453" y="22662"/>
                  <a:pt x="8873086" y="27432"/>
                </a:cubicBezTo>
                <a:cubicBezTo>
                  <a:pt x="8714060" y="15806"/>
                  <a:pt x="8604436" y="43259"/>
                  <a:pt x="8357525" y="27432"/>
                </a:cubicBezTo>
                <a:cubicBezTo>
                  <a:pt x="8133045" y="26792"/>
                  <a:pt x="7839991" y="-12554"/>
                  <a:pt x="7679154" y="27432"/>
                </a:cubicBezTo>
                <a:cubicBezTo>
                  <a:pt x="7527721" y="56529"/>
                  <a:pt x="7483600" y="39389"/>
                  <a:pt x="7326401" y="27432"/>
                </a:cubicBezTo>
                <a:cubicBezTo>
                  <a:pt x="7193372" y="38431"/>
                  <a:pt x="6739044" y="36947"/>
                  <a:pt x="6322413" y="27432"/>
                </a:cubicBezTo>
                <a:cubicBezTo>
                  <a:pt x="5929120" y="-1539"/>
                  <a:pt x="5918820" y="-1804"/>
                  <a:pt x="5644043" y="27432"/>
                </a:cubicBezTo>
                <a:cubicBezTo>
                  <a:pt x="5381679" y="53754"/>
                  <a:pt x="5077467" y="-34762"/>
                  <a:pt x="4640054" y="27432"/>
                </a:cubicBezTo>
                <a:cubicBezTo>
                  <a:pt x="4233474" y="30957"/>
                  <a:pt x="4206282" y="16588"/>
                  <a:pt x="3798875" y="27432"/>
                </a:cubicBezTo>
                <a:cubicBezTo>
                  <a:pt x="3399457" y="40261"/>
                  <a:pt x="3451506" y="23989"/>
                  <a:pt x="3283313" y="27432"/>
                </a:cubicBezTo>
                <a:cubicBezTo>
                  <a:pt x="3090853" y="15592"/>
                  <a:pt x="2732869" y="117327"/>
                  <a:pt x="2442134" y="27432"/>
                </a:cubicBezTo>
                <a:cubicBezTo>
                  <a:pt x="2102927" y="-4880"/>
                  <a:pt x="2232043" y="34441"/>
                  <a:pt x="2089381" y="27432"/>
                </a:cubicBezTo>
                <a:cubicBezTo>
                  <a:pt x="1907761" y="75887"/>
                  <a:pt x="1582899" y="15239"/>
                  <a:pt x="1411011" y="27432"/>
                </a:cubicBezTo>
                <a:cubicBezTo>
                  <a:pt x="1201141" y="16901"/>
                  <a:pt x="1262536" y="22827"/>
                  <a:pt x="1221067" y="27432"/>
                </a:cubicBezTo>
                <a:cubicBezTo>
                  <a:pt x="1153924" y="-13881"/>
                  <a:pt x="333257" y="-21275"/>
                  <a:pt x="0" y="27432"/>
                </a:cubicBezTo>
                <a:cubicBezTo>
                  <a:pt x="114" y="19235"/>
                  <a:pt x="-658" y="11978"/>
                  <a:pt x="0" y="0"/>
                </a:cubicBezTo>
                <a:close/>
              </a:path>
              <a:path w="16280892" h="27432" fill="none" stroke="0" extrusionOk="0">
                <a:moveTo>
                  <a:pt x="0" y="0"/>
                </a:moveTo>
                <a:cubicBezTo>
                  <a:pt x="394525" y="28393"/>
                  <a:pt x="489616" y="-32605"/>
                  <a:pt x="841179" y="0"/>
                </a:cubicBezTo>
                <a:cubicBezTo>
                  <a:pt x="1203328" y="41174"/>
                  <a:pt x="1486280" y="-20053"/>
                  <a:pt x="1682359" y="0"/>
                </a:cubicBezTo>
                <a:cubicBezTo>
                  <a:pt x="1841966" y="30682"/>
                  <a:pt x="2101860" y="52630"/>
                  <a:pt x="2360729" y="0"/>
                </a:cubicBezTo>
                <a:cubicBezTo>
                  <a:pt x="2601609" y="-26262"/>
                  <a:pt x="2731628" y="22057"/>
                  <a:pt x="3039100" y="0"/>
                </a:cubicBezTo>
                <a:cubicBezTo>
                  <a:pt x="3372494" y="-15853"/>
                  <a:pt x="3423749" y="4825"/>
                  <a:pt x="3717470" y="0"/>
                </a:cubicBezTo>
                <a:cubicBezTo>
                  <a:pt x="3999888" y="-16200"/>
                  <a:pt x="3807719" y="13433"/>
                  <a:pt x="3907414" y="0"/>
                </a:cubicBezTo>
                <a:cubicBezTo>
                  <a:pt x="3999620" y="-14522"/>
                  <a:pt x="4510266" y="40390"/>
                  <a:pt x="4748593" y="0"/>
                </a:cubicBezTo>
                <a:cubicBezTo>
                  <a:pt x="4815274" y="5824"/>
                  <a:pt x="4854460" y="-7343"/>
                  <a:pt x="4938537" y="0"/>
                </a:cubicBezTo>
                <a:cubicBezTo>
                  <a:pt x="4927514" y="-4335"/>
                  <a:pt x="5344145" y="-29091"/>
                  <a:pt x="5616908" y="0"/>
                </a:cubicBezTo>
                <a:cubicBezTo>
                  <a:pt x="5911098" y="21387"/>
                  <a:pt x="6431211" y="3757"/>
                  <a:pt x="6620896" y="0"/>
                </a:cubicBezTo>
                <a:cubicBezTo>
                  <a:pt x="6878095" y="-51251"/>
                  <a:pt x="7104049" y="17162"/>
                  <a:pt x="7624884" y="0"/>
                </a:cubicBezTo>
                <a:cubicBezTo>
                  <a:pt x="8122246" y="-25540"/>
                  <a:pt x="8108047" y="-24027"/>
                  <a:pt x="8466064" y="0"/>
                </a:cubicBezTo>
                <a:cubicBezTo>
                  <a:pt x="8818659" y="13756"/>
                  <a:pt x="8771392" y="-22152"/>
                  <a:pt x="8981625" y="0"/>
                </a:cubicBezTo>
                <a:cubicBezTo>
                  <a:pt x="9179136" y="4414"/>
                  <a:pt x="9073536" y="11241"/>
                  <a:pt x="9171569" y="0"/>
                </a:cubicBezTo>
                <a:cubicBezTo>
                  <a:pt x="9261500" y="-12947"/>
                  <a:pt x="9495234" y="-11874"/>
                  <a:pt x="9687131" y="0"/>
                </a:cubicBezTo>
                <a:cubicBezTo>
                  <a:pt x="9941295" y="17476"/>
                  <a:pt x="10156018" y="39096"/>
                  <a:pt x="10528310" y="0"/>
                </a:cubicBezTo>
                <a:cubicBezTo>
                  <a:pt x="10862839" y="-78187"/>
                  <a:pt x="11306450" y="58655"/>
                  <a:pt x="11532298" y="0"/>
                </a:cubicBezTo>
                <a:cubicBezTo>
                  <a:pt x="11739365" y="-48294"/>
                  <a:pt x="11672068" y="3192"/>
                  <a:pt x="11722242" y="0"/>
                </a:cubicBezTo>
                <a:cubicBezTo>
                  <a:pt x="11783680" y="2758"/>
                  <a:pt x="11836495" y="-16861"/>
                  <a:pt x="11912186" y="0"/>
                </a:cubicBezTo>
                <a:cubicBezTo>
                  <a:pt x="12010600" y="13590"/>
                  <a:pt x="12522382" y="29741"/>
                  <a:pt x="12916174" y="0"/>
                </a:cubicBezTo>
                <a:cubicBezTo>
                  <a:pt x="13273363" y="13975"/>
                  <a:pt x="13072891" y="-896"/>
                  <a:pt x="13106118" y="0"/>
                </a:cubicBezTo>
                <a:cubicBezTo>
                  <a:pt x="13154044" y="33492"/>
                  <a:pt x="13572318" y="-15699"/>
                  <a:pt x="13784489" y="0"/>
                </a:cubicBezTo>
                <a:cubicBezTo>
                  <a:pt x="14009755" y="24196"/>
                  <a:pt x="14033950" y="-2087"/>
                  <a:pt x="14137241" y="0"/>
                </a:cubicBezTo>
                <a:cubicBezTo>
                  <a:pt x="14269960" y="-4722"/>
                  <a:pt x="14390931" y="17963"/>
                  <a:pt x="14489994" y="0"/>
                </a:cubicBezTo>
                <a:cubicBezTo>
                  <a:pt x="14584123" y="-13344"/>
                  <a:pt x="14746944" y="21721"/>
                  <a:pt x="14842747" y="0"/>
                </a:cubicBezTo>
                <a:cubicBezTo>
                  <a:pt x="14917761" y="9173"/>
                  <a:pt x="15114215" y="-2462"/>
                  <a:pt x="15195499" y="0"/>
                </a:cubicBezTo>
                <a:cubicBezTo>
                  <a:pt x="15297555" y="12165"/>
                  <a:pt x="15945798" y="-34041"/>
                  <a:pt x="16280892" y="0"/>
                </a:cubicBezTo>
                <a:cubicBezTo>
                  <a:pt x="16281489" y="7807"/>
                  <a:pt x="16280328" y="13441"/>
                  <a:pt x="16280892" y="27432"/>
                </a:cubicBezTo>
                <a:cubicBezTo>
                  <a:pt x="16079588" y="47862"/>
                  <a:pt x="15893126" y="25634"/>
                  <a:pt x="15765330" y="27432"/>
                </a:cubicBezTo>
                <a:cubicBezTo>
                  <a:pt x="15656206" y="30805"/>
                  <a:pt x="15566228" y="22834"/>
                  <a:pt x="15412578" y="27432"/>
                </a:cubicBezTo>
                <a:cubicBezTo>
                  <a:pt x="15272601" y="78642"/>
                  <a:pt x="14802144" y="32729"/>
                  <a:pt x="14571398" y="27432"/>
                </a:cubicBezTo>
                <a:cubicBezTo>
                  <a:pt x="14315979" y="51792"/>
                  <a:pt x="13798139" y="17860"/>
                  <a:pt x="13567410" y="27432"/>
                </a:cubicBezTo>
                <a:cubicBezTo>
                  <a:pt x="13298378" y="-5751"/>
                  <a:pt x="13212999" y="15302"/>
                  <a:pt x="13051848" y="27432"/>
                </a:cubicBezTo>
                <a:cubicBezTo>
                  <a:pt x="12888091" y="137136"/>
                  <a:pt x="12406616" y="22126"/>
                  <a:pt x="12047860" y="27432"/>
                </a:cubicBezTo>
                <a:cubicBezTo>
                  <a:pt x="11716908" y="58126"/>
                  <a:pt x="11615142" y="68728"/>
                  <a:pt x="11369490" y="27432"/>
                </a:cubicBezTo>
                <a:cubicBezTo>
                  <a:pt x="11144554" y="15500"/>
                  <a:pt x="10838389" y="45042"/>
                  <a:pt x="10365501" y="27432"/>
                </a:cubicBezTo>
                <a:cubicBezTo>
                  <a:pt x="9937597" y="47810"/>
                  <a:pt x="9786392" y="15048"/>
                  <a:pt x="9361513" y="27432"/>
                </a:cubicBezTo>
                <a:cubicBezTo>
                  <a:pt x="8945152" y="33422"/>
                  <a:pt x="9104354" y="47690"/>
                  <a:pt x="9008760" y="27432"/>
                </a:cubicBezTo>
                <a:cubicBezTo>
                  <a:pt x="8904114" y="44205"/>
                  <a:pt x="8621022" y="17612"/>
                  <a:pt x="8493199" y="27432"/>
                </a:cubicBezTo>
                <a:cubicBezTo>
                  <a:pt x="8363600" y="56612"/>
                  <a:pt x="8099278" y="45689"/>
                  <a:pt x="7814828" y="27432"/>
                </a:cubicBezTo>
                <a:cubicBezTo>
                  <a:pt x="7535419" y="7097"/>
                  <a:pt x="7479997" y="13596"/>
                  <a:pt x="7136458" y="27432"/>
                </a:cubicBezTo>
                <a:cubicBezTo>
                  <a:pt x="6817809" y="10964"/>
                  <a:pt x="6504779" y="16130"/>
                  <a:pt x="6295278" y="27432"/>
                </a:cubicBezTo>
                <a:cubicBezTo>
                  <a:pt x="6066147" y="-4186"/>
                  <a:pt x="6071796" y="34784"/>
                  <a:pt x="5942526" y="27432"/>
                </a:cubicBezTo>
                <a:cubicBezTo>
                  <a:pt x="5809310" y="47970"/>
                  <a:pt x="5708193" y="13829"/>
                  <a:pt x="5589773" y="27432"/>
                </a:cubicBezTo>
                <a:cubicBezTo>
                  <a:pt x="5445645" y="93387"/>
                  <a:pt x="5031705" y="55528"/>
                  <a:pt x="4585785" y="27432"/>
                </a:cubicBezTo>
                <a:cubicBezTo>
                  <a:pt x="4190627" y="62379"/>
                  <a:pt x="3855199" y="11418"/>
                  <a:pt x="3581796" y="27432"/>
                </a:cubicBezTo>
                <a:cubicBezTo>
                  <a:pt x="3317661" y="3124"/>
                  <a:pt x="3149314" y="21782"/>
                  <a:pt x="2903426" y="27432"/>
                </a:cubicBezTo>
                <a:cubicBezTo>
                  <a:pt x="2655524" y="29675"/>
                  <a:pt x="2776990" y="34933"/>
                  <a:pt x="2713482" y="27432"/>
                </a:cubicBezTo>
                <a:cubicBezTo>
                  <a:pt x="2655847" y="8493"/>
                  <a:pt x="2604400" y="18720"/>
                  <a:pt x="2523538" y="27432"/>
                </a:cubicBezTo>
                <a:cubicBezTo>
                  <a:pt x="2440070" y="53540"/>
                  <a:pt x="1758140" y="8970"/>
                  <a:pt x="1519550" y="27432"/>
                </a:cubicBezTo>
                <a:cubicBezTo>
                  <a:pt x="1315543" y="36621"/>
                  <a:pt x="1141524" y="72637"/>
                  <a:pt x="1003988" y="27432"/>
                </a:cubicBezTo>
                <a:cubicBezTo>
                  <a:pt x="955704" y="10057"/>
                  <a:pt x="352536" y="62820"/>
                  <a:pt x="0" y="27432"/>
                </a:cubicBezTo>
                <a:cubicBezTo>
                  <a:pt x="-2860" y="16165"/>
                  <a:pt x="110" y="788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03CD0A3-505A-1517-6BD7-CBFACC88FD73}"/>
              </a:ext>
            </a:extLst>
          </p:cNvPr>
          <p:cNvSpPr>
            <a:spLocks noGrp="1"/>
          </p:cNvSpPr>
          <p:nvPr>
            <p:ph idx="1"/>
          </p:nvPr>
        </p:nvSpPr>
        <p:spPr>
          <a:xfrm>
            <a:off x="1257300" y="2894076"/>
            <a:ext cx="15773400" cy="6377940"/>
          </a:xfrm>
        </p:spPr>
        <p:txBody>
          <a:bodyPr>
            <a:normAutofit/>
          </a:bodyPr>
          <a:lstStyle/>
          <a:p>
            <a:r>
              <a:rPr lang="fr-FR" sz="3300"/>
              <a:t>Organisation du 2</a:t>
            </a:r>
            <a:r>
              <a:rPr lang="fr-FR" sz="3300" baseline="30000"/>
              <a:t>ème</a:t>
            </a:r>
            <a:r>
              <a:rPr lang="fr-FR" sz="3300"/>
              <a:t> forum international annuel sur le développement de région du Lac Tchad  du 23 au 25 mai 2023 à Niamey au Niger;</a:t>
            </a:r>
          </a:p>
          <a:p>
            <a:r>
              <a:rPr lang="fr-FR" sz="3300"/>
              <a:t>Signature de la convention entre la CBLT et les quatre (4) universités du bassin en vue de faciliter la mobilité des étudiants (le 12 décembre 2022);</a:t>
            </a:r>
          </a:p>
          <a:p>
            <a:r>
              <a:rPr lang="fr-FR" sz="3300"/>
              <a:t>Formation des formateurs sur l’utilisateurs de la KMP du 06 au 10 février 2023 à N’Djaména; </a:t>
            </a:r>
          </a:p>
          <a:p>
            <a:r>
              <a:rPr lang="fr-FR" sz="3300"/>
              <a:t>Trois (3) visites d’échange auprès des UMOPs du Cameroun, du Niger et du Tchad;</a:t>
            </a:r>
          </a:p>
          <a:p>
            <a:r>
              <a:rPr lang="fr-FR" sz="3300"/>
              <a:t>Supervision de la collecte des données de base pour alimenter la KMP du 12 au 25 février 2023 dans les provinces du Lac et du Hadjer Lamis;</a:t>
            </a:r>
          </a:p>
        </p:txBody>
      </p:sp>
    </p:spTree>
    <p:extLst>
      <p:ext uri="{BB962C8B-B14F-4D97-AF65-F5344CB8AC3E}">
        <p14:creationId xmlns:p14="http://schemas.microsoft.com/office/powerpoint/2010/main" val="110951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2CD242-A90B-3BB0-EA8B-C4E81D45DA10}"/>
              </a:ext>
            </a:extLst>
          </p:cNvPr>
          <p:cNvSpPr>
            <a:spLocks noGrp="1"/>
          </p:cNvSpPr>
          <p:nvPr>
            <p:ph type="title"/>
          </p:nvPr>
        </p:nvSpPr>
        <p:spPr>
          <a:xfrm>
            <a:off x="1257300" y="547687"/>
            <a:ext cx="15773400" cy="1988345"/>
          </a:xfrm>
        </p:spPr>
        <p:txBody>
          <a:bodyPr>
            <a:normAutofit/>
          </a:bodyPr>
          <a:lstStyle/>
          <a:p>
            <a:r>
              <a:rPr lang="fr-FR" sz="8100"/>
              <a:t>Activités réalisées</a:t>
            </a:r>
            <a:endParaRPr lang="LID4096" sz="81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 name="connsiteX0" fmla="*/ 0 w 16280892"/>
              <a:gd name="connsiteY0" fmla="*/ 0 h 27432"/>
              <a:gd name="connsiteX1" fmla="*/ 515562 w 16280892"/>
              <a:gd name="connsiteY1" fmla="*/ 0 h 27432"/>
              <a:gd name="connsiteX2" fmla="*/ 705505 w 16280892"/>
              <a:gd name="connsiteY2" fmla="*/ 0 h 27432"/>
              <a:gd name="connsiteX3" fmla="*/ 1709494 w 16280892"/>
              <a:gd name="connsiteY3" fmla="*/ 0 h 27432"/>
              <a:gd name="connsiteX4" fmla="*/ 2225055 w 16280892"/>
              <a:gd name="connsiteY4" fmla="*/ 0 h 27432"/>
              <a:gd name="connsiteX5" fmla="*/ 2740617 w 16280892"/>
              <a:gd name="connsiteY5" fmla="*/ 0 h 27432"/>
              <a:gd name="connsiteX6" fmla="*/ 3744605 w 16280892"/>
              <a:gd name="connsiteY6" fmla="*/ 0 h 27432"/>
              <a:gd name="connsiteX7" fmla="*/ 4097358 w 16280892"/>
              <a:gd name="connsiteY7" fmla="*/ 0 h 27432"/>
              <a:gd name="connsiteX8" fmla="*/ 5101346 w 16280892"/>
              <a:gd name="connsiteY8" fmla="*/ 0 h 27432"/>
              <a:gd name="connsiteX9" fmla="*/ 6105334 w 16280892"/>
              <a:gd name="connsiteY9" fmla="*/ 0 h 27432"/>
              <a:gd name="connsiteX10" fmla="*/ 6783705 w 16280892"/>
              <a:gd name="connsiteY10" fmla="*/ 0 h 27432"/>
              <a:gd name="connsiteX11" fmla="*/ 7787693 w 16280892"/>
              <a:gd name="connsiteY11" fmla="*/ 0 h 27432"/>
              <a:gd name="connsiteX12" fmla="*/ 8303255 w 16280892"/>
              <a:gd name="connsiteY12" fmla="*/ 0 h 27432"/>
              <a:gd name="connsiteX13" fmla="*/ 8818816 w 16280892"/>
              <a:gd name="connsiteY13" fmla="*/ 0 h 27432"/>
              <a:gd name="connsiteX14" fmla="*/ 9659996 w 16280892"/>
              <a:gd name="connsiteY14" fmla="*/ 0 h 27432"/>
              <a:gd name="connsiteX15" fmla="*/ 10175557 w 16280892"/>
              <a:gd name="connsiteY15" fmla="*/ 0 h 27432"/>
              <a:gd name="connsiteX16" fmla="*/ 11179546 w 16280892"/>
              <a:gd name="connsiteY16" fmla="*/ 0 h 27432"/>
              <a:gd name="connsiteX17" fmla="*/ 12183534 w 16280892"/>
              <a:gd name="connsiteY17" fmla="*/ 0 h 27432"/>
              <a:gd name="connsiteX18" fmla="*/ 12861905 w 16280892"/>
              <a:gd name="connsiteY18" fmla="*/ 0 h 27432"/>
              <a:gd name="connsiteX19" fmla="*/ 13377466 w 16280892"/>
              <a:gd name="connsiteY19" fmla="*/ 0 h 27432"/>
              <a:gd name="connsiteX20" fmla="*/ 13567410 w 16280892"/>
              <a:gd name="connsiteY20" fmla="*/ 0 h 27432"/>
              <a:gd name="connsiteX21" fmla="*/ 13920163 w 16280892"/>
              <a:gd name="connsiteY21" fmla="*/ 0 h 27432"/>
              <a:gd name="connsiteX22" fmla="*/ 14272915 w 16280892"/>
              <a:gd name="connsiteY22" fmla="*/ 0 h 27432"/>
              <a:gd name="connsiteX23" fmla="*/ 14788477 w 16280892"/>
              <a:gd name="connsiteY23" fmla="*/ 0 h 27432"/>
              <a:gd name="connsiteX24" fmla="*/ 16280892 w 16280892"/>
              <a:gd name="connsiteY24" fmla="*/ 0 h 27432"/>
              <a:gd name="connsiteX25" fmla="*/ 16280892 w 16280892"/>
              <a:gd name="connsiteY25" fmla="*/ 27432 h 27432"/>
              <a:gd name="connsiteX26" fmla="*/ 15602522 w 16280892"/>
              <a:gd name="connsiteY26" fmla="*/ 27432 h 27432"/>
              <a:gd name="connsiteX27" fmla="*/ 14924151 w 16280892"/>
              <a:gd name="connsiteY27" fmla="*/ 27432 h 27432"/>
              <a:gd name="connsiteX28" fmla="*/ 14571398 w 16280892"/>
              <a:gd name="connsiteY28" fmla="*/ 27432 h 27432"/>
              <a:gd name="connsiteX29" fmla="*/ 13730219 w 16280892"/>
              <a:gd name="connsiteY29" fmla="*/ 27432 h 27432"/>
              <a:gd name="connsiteX30" fmla="*/ 13377466 w 16280892"/>
              <a:gd name="connsiteY30" fmla="*/ 27432 h 27432"/>
              <a:gd name="connsiteX31" fmla="*/ 12536287 w 16280892"/>
              <a:gd name="connsiteY31" fmla="*/ 27432 h 27432"/>
              <a:gd name="connsiteX32" fmla="*/ 12346343 w 16280892"/>
              <a:gd name="connsiteY32" fmla="*/ 27432 h 27432"/>
              <a:gd name="connsiteX33" fmla="*/ 11505164 w 16280892"/>
              <a:gd name="connsiteY33" fmla="*/ 27432 h 27432"/>
              <a:gd name="connsiteX34" fmla="*/ 11152411 w 16280892"/>
              <a:gd name="connsiteY34" fmla="*/ 27432 h 27432"/>
              <a:gd name="connsiteX35" fmla="*/ 10962467 w 16280892"/>
              <a:gd name="connsiteY35" fmla="*/ 27432 h 27432"/>
              <a:gd name="connsiteX36" fmla="*/ 10609715 w 16280892"/>
              <a:gd name="connsiteY36" fmla="*/ 27432 h 27432"/>
              <a:gd name="connsiteX37" fmla="*/ 9768535 w 16280892"/>
              <a:gd name="connsiteY37" fmla="*/ 27432 h 27432"/>
              <a:gd name="connsiteX38" fmla="*/ 9415783 w 16280892"/>
              <a:gd name="connsiteY38" fmla="*/ 27432 h 27432"/>
              <a:gd name="connsiteX39" fmla="*/ 9225839 w 16280892"/>
              <a:gd name="connsiteY39" fmla="*/ 27432 h 27432"/>
              <a:gd name="connsiteX40" fmla="*/ 8873086 w 16280892"/>
              <a:gd name="connsiteY40" fmla="*/ 27432 h 27432"/>
              <a:gd name="connsiteX41" fmla="*/ 8357525 w 16280892"/>
              <a:gd name="connsiteY41" fmla="*/ 27432 h 27432"/>
              <a:gd name="connsiteX42" fmla="*/ 7679154 w 16280892"/>
              <a:gd name="connsiteY42" fmla="*/ 27432 h 27432"/>
              <a:gd name="connsiteX43" fmla="*/ 7326401 w 16280892"/>
              <a:gd name="connsiteY43" fmla="*/ 27432 h 27432"/>
              <a:gd name="connsiteX44" fmla="*/ 6322413 w 16280892"/>
              <a:gd name="connsiteY44" fmla="*/ 27432 h 27432"/>
              <a:gd name="connsiteX45" fmla="*/ 5644043 w 16280892"/>
              <a:gd name="connsiteY45" fmla="*/ 27432 h 27432"/>
              <a:gd name="connsiteX46" fmla="*/ 4640054 w 16280892"/>
              <a:gd name="connsiteY46" fmla="*/ 27432 h 27432"/>
              <a:gd name="connsiteX47" fmla="*/ 3798875 w 16280892"/>
              <a:gd name="connsiteY47" fmla="*/ 27432 h 27432"/>
              <a:gd name="connsiteX48" fmla="*/ 3283313 w 16280892"/>
              <a:gd name="connsiteY48" fmla="*/ 27432 h 27432"/>
              <a:gd name="connsiteX49" fmla="*/ 2442134 w 16280892"/>
              <a:gd name="connsiteY49" fmla="*/ 27432 h 27432"/>
              <a:gd name="connsiteX50" fmla="*/ 2089381 w 16280892"/>
              <a:gd name="connsiteY50" fmla="*/ 27432 h 27432"/>
              <a:gd name="connsiteX51" fmla="*/ 1411011 w 16280892"/>
              <a:gd name="connsiteY51" fmla="*/ 27432 h 27432"/>
              <a:gd name="connsiteX52" fmla="*/ 1221067 w 16280892"/>
              <a:gd name="connsiteY52" fmla="*/ 27432 h 27432"/>
              <a:gd name="connsiteX53" fmla="*/ 0 w 16280892"/>
              <a:gd name="connsiteY53" fmla="*/ 27432 h 27432"/>
              <a:gd name="connsiteX54" fmla="*/ 0 w 16280892"/>
              <a:gd name="connsiteY5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80892" h="27432" fill="none" extrusionOk="0">
                <a:moveTo>
                  <a:pt x="0" y="0"/>
                </a:moveTo>
                <a:cubicBezTo>
                  <a:pt x="400379" y="35760"/>
                  <a:pt x="507460" y="-35263"/>
                  <a:pt x="841179" y="0"/>
                </a:cubicBezTo>
                <a:cubicBezTo>
                  <a:pt x="1163437" y="39010"/>
                  <a:pt x="1508034" y="-28445"/>
                  <a:pt x="1682359" y="0"/>
                </a:cubicBezTo>
                <a:cubicBezTo>
                  <a:pt x="1837574" y="19933"/>
                  <a:pt x="2082069" y="65257"/>
                  <a:pt x="2360729" y="0"/>
                </a:cubicBezTo>
                <a:cubicBezTo>
                  <a:pt x="2608574" y="-18482"/>
                  <a:pt x="2702511" y="37048"/>
                  <a:pt x="3039100" y="0"/>
                </a:cubicBezTo>
                <a:cubicBezTo>
                  <a:pt x="3367173" y="-28007"/>
                  <a:pt x="3423651" y="12250"/>
                  <a:pt x="3717470" y="0"/>
                </a:cubicBezTo>
                <a:cubicBezTo>
                  <a:pt x="4017576" y="-9336"/>
                  <a:pt x="3808129" y="-1934"/>
                  <a:pt x="3907414" y="0"/>
                </a:cubicBezTo>
                <a:cubicBezTo>
                  <a:pt x="4003783" y="-47128"/>
                  <a:pt x="4545860" y="-18453"/>
                  <a:pt x="4748593" y="0"/>
                </a:cubicBezTo>
                <a:cubicBezTo>
                  <a:pt x="4791289" y="-7112"/>
                  <a:pt x="4872657" y="-5945"/>
                  <a:pt x="4938537" y="0"/>
                </a:cubicBezTo>
                <a:cubicBezTo>
                  <a:pt x="4996342" y="55727"/>
                  <a:pt x="5285687" y="-11462"/>
                  <a:pt x="5616908" y="0"/>
                </a:cubicBezTo>
                <a:cubicBezTo>
                  <a:pt x="5932597" y="-7721"/>
                  <a:pt x="6419429" y="4548"/>
                  <a:pt x="6620896" y="0"/>
                </a:cubicBezTo>
                <a:cubicBezTo>
                  <a:pt x="6867615" y="-48162"/>
                  <a:pt x="7149184" y="63902"/>
                  <a:pt x="7624884" y="0"/>
                </a:cubicBezTo>
                <a:cubicBezTo>
                  <a:pt x="8121768" y="-23597"/>
                  <a:pt x="8110388" y="-24250"/>
                  <a:pt x="8466064" y="0"/>
                </a:cubicBezTo>
                <a:cubicBezTo>
                  <a:pt x="8827311" y="12259"/>
                  <a:pt x="8775229" y="-19283"/>
                  <a:pt x="8981625" y="0"/>
                </a:cubicBezTo>
                <a:cubicBezTo>
                  <a:pt x="9197939" y="12700"/>
                  <a:pt x="9085313" y="1609"/>
                  <a:pt x="9171569" y="0"/>
                </a:cubicBezTo>
                <a:cubicBezTo>
                  <a:pt x="9271685" y="-30889"/>
                  <a:pt x="9476535" y="-23392"/>
                  <a:pt x="9687131" y="0"/>
                </a:cubicBezTo>
                <a:cubicBezTo>
                  <a:pt x="9897923" y="58518"/>
                  <a:pt x="10208871" y="34679"/>
                  <a:pt x="10528310" y="0"/>
                </a:cubicBezTo>
                <a:cubicBezTo>
                  <a:pt x="10837915" y="-86928"/>
                  <a:pt x="11289502" y="14795"/>
                  <a:pt x="11532298" y="0"/>
                </a:cubicBezTo>
                <a:cubicBezTo>
                  <a:pt x="11735685" y="-46209"/>
                  <a:pt x="11679740" y="-1021"/>
                  <a:pt x="11722242" y="0"/>
                </a:cubicBezTo>
                <a:cubicBezTo>
                  <a:pt x="11784870" y="4563"/>
                  <a:pt x="11841251" y="-6856"/>
                  <a:pt x="11912186" y="0"/>
                </a:cubicBezTo>
                <a:cubicBezTo>
                  <a:pt x="12042056" y="43965"/>
                  <a:pt x="12550320" y="12123"/>
                  <a:pt x="12916174" y="0"/>
                </a:cubicBezTo>
                <a:cubicBezTo>
                  <a:pt x="13275573" y="15321"/>
                  <a:pt x="13061031" y="-10546"/>
                  <a:pt x="13106118" y="0"/>
                </a:cubicBezTo>
                <a:cubicBezTo>
                  <a:pt x="13130533" y="-16454"/>
                  <a:pt x="13558366" y="-3945"/>
                  <a:pt x="13784489" y="0"/>
                </a:cubicBezTo>
                <a:cubicBezTo>
                  <a:pt x="14013329" y="23879"/>
                  <a:pt x="14029640" y="-2576"/>
                  <a:pt x="14137241" y="0"/>
                </a:cubicBezTo>
                <a:cubicBezTo>
                  <a:pt x="14246873" y="-2188"/>
                  <a:pt x="14388056" y="9519"/>
                  <a:pt x="14489994" y="0"/>
                </a:cubicBezTo>
                <a:cubicBezTo>
                  <a:pt x="14588421" y="1172"/>
                  <a:pt x="14752817" y="20463"/>
                  <a:pt x="14842747" y="0"/>
                </a:cubicBezTo>
                <a:cubicBezTo>
                  <a:pt x="14944827" y="-6139"/>
                  <a:pt x="15124475" y="-4183"/>
                  <a:pt x="15195499" y="0"/>
                </a:cubicBezTo>
                <a:cubicBezTo>
                  <a:pt x="15233289" y="-72999"/>
                  <a:pt x="15899864" y="40175"/>
                  <a:pt x="16280892" y="0"/>
                </a:cubicBezTo>
                <a:cubicBezTo>
                  <a:pt x="16282588" y="7876"/>
                  <a:pt x="16277795" y="15459"/>
                  <a:pt x="16280892" y="27432"/>
                </a:cubicBezTo>
                <a:cubicBezTo>
                  <a:pt x="16099300" y="57962"/>
                  <a:pt x="15863089" y="25456"/>
                  <a:pt x="15765330" y="27432"/>
                </a:cubicBezTo>
                <a:cubicBezTo>
                  <a:pt x="15645672" y="47892"/>
                  <a:pt x="15552049" y="11598"/>
                  <a:pt x="15412578" y="27432"/>
                </a:cubicBezTo>
                <a:cubicBezTo>
                  <a:pt x="15245909" y="46375"/>
                  <a:pt x="14794006" y="2096"/>
                  <a:pt x="14571398" y="27432"/>
                </a:cubicBezTo>
                <a:cubicBezTo>
                  <a:pt x="14312653" y="-688"/>
                  <a:pt x="13830246" y="73984"/>
                  <a:pt x="13567410" y="27432"/>
                </a:cubicBezTo>
                <a:cubicBezTo>
                  <a:pt x="13316451" y="18107"/>
                  <a:pt x="13205320" y="-872"/>
                  <a:pt x="13051848" y="27432"/>
                </a:cubicBezTo>
                <a:cubicBezTo>
                  <a:pt x="12896141" y="135970"/>
                  <a:pt x="12435550" y="56277"/>
                  <a:pt x="12047860" y="27432"/>
                </a:cubicBezTo>
                <a:cubicBezTo>
                  <a:pt x="11706654" y="36515"/>
                  <a:pt x="11577224" y="59485"/>
                  <a:pt x="11369490" y="27432"/>
                </a:cubicBezTo>
                <a:cubicBezTo>
                  <a:pt x="11172152" y="9342"/>
                  <a:pt x="10798608" y="38757"/>
                  <a:pt x="10365501" y="27432"/>
                </a:cubicBezTo>
                <a:cubicBezTo>
                  <a:pt x="9978036" y="34516"/>
                  <a:pt x="9807955" y="41287"/>
                  <a:pt x="9361513" y="27432"/>
                </a:cubicBezTo>
                <a:cubicBezTo>
                  <a:pt x="8957327" y="58291"/>
                  <a:pt x="9132463" y="45898"/>
                  <a:pt x="9008760" y="27432"/>
                </a:cubicBezTo>
                <a:cubicBezTo>
                  <a:pt x="8910140" y="15731"/>
                  <a:pt x="8621368" y="22838"/>
                  <a:pt x="8493199" y="27432"/>
                </a:cubicBezTo>
                <a:cubicBezTo>
                  <a:pt x="8381322" y="8454"/>
                  <a:pt x="8121642" y="26635"/>
                  <a:pt x="7814828" y="27432"/>
                </a:cubicBezTo>
                <a:cubicBezTo>
                  <a:pt x="7538271" y="19325"/>
                  <a:pt x="7475127" y="15322"/>
                  <a:pt x="7136458" y="27432"/>
                </a:cubicBezTo>
                <a:cubicBezTo>
                  <a:pt x="6838357" y="-8138"/>
                  <a:pt x="6521516" y="39326"/>
                  <a:pt x="6295278" y="27432"/>
                </a:cubicBezTo>
                <a:cubicBezTo>
                  <a:pt x="6062075" y="-2616"/>
                  <a:pt x="6071233" y="30768"/>
                  <a:pt x="5942526" y="27432"/>
                </a:cubicBezTo>
                <a:cubicBezTo>
                  <a:pt x="5822579" y="16026"/>
                  <a:pt x="5694904" y="16994"/>
                  <a:pt x="5589773" y="27432"/>
                </a:cubicBezTo>
                <a:cubicBezTo>
                  <a:pt x="5403526" y="21891"/>
                  <a:pt x="5005826" y="-3138"/>
                  <a:pt x="4585785" y="27432"/>
                </a:cubicBezTo>
                <a:cubicBezTo>
                  <a:pt x="4173587" y="58823"/>
                  <a:pt x="3803303" y="60751"/>
                  <a:pt x="3581796" y="27432"/>
                </a:cubicBezTo>
                <a:cubicBezTo>
                  <a:pt x="3315704" y="46598"/>
                  <a:pt x="3130163" y="28035"/>
                  <a:pt x="2903426" y="27432"/>
                </a:cubicBezTo>
                <a:cubicBezTo>
                  <a:pt x="2652226" y="21049"/>
                  <a:pt x="2763962" y="43953"/>
                  <a:pt x="2713482" y="27432"/>
                </a:cubicBezTo>
                <a:cubicBezTo>
                  <a:pt x="2646338" y="22596"/>
                  <a:pt x="2604385" y="32602"/>
                  <a:pt x="2523538" y="27432"/>
                </a:cubicBezTo>
                <a:cubicBezTo>
                  <a:pt x="2496413" y="13663"/>
                  <a:pt x="1771920" y="-12116"/>
                  <a:pt x="1519550" y="27432"/>
                </a:cubicBezTo>
                <a:cubicBezTo>
                  <a:pt x="1304346" y="33004"/>
                  <a:pt x="1121856" y="66725"/>
                  <a:pt x="1003988" y="27432"/>
                </a:cubicBezTo>
                <a:cubicBezTo>
                  <a:pt x="890813" y="8344"/>
                  <a:pt x="268574" y="63014"/>
                  <a:pt x="0" y="27432"/>
                </a:cubicBezTo>
                <a:cubicBezTo>
                  <a:pt x="-2467" y="15547"/>
                  <a:pt x="1248" y="7489"/>
                  <a:pt x="0" y="0"/>
                </a:cubicBezTo>
                <a:close/>
              </a:path>
              <a:path w="16280892" h="27432" stroke="0" extrusionOk="0">
                <a:moveTo>
                  <a:pt x="0" y="0"/>
                </a:moveTo>
                <a:cubicBezTo>
                  <a:pt x="131329" y="-29182"/>
                  <a:pt x="323081" y="9296"/>
                  <a:pt x="515562" y="0"/>
                </a:cubicBezTo>
                <a:cubicBezTo>
                  <a:pt x="741448" y="-1122"/>
                  <a:pt x="629762" y="11222"/>
                  <a:pt x="705505" y="0"/>
                </a:cubicBezTo>
                <a:cubicBezTo>
                  <a:pt x="738697" y="17741"/>
                  <a:pt x="1196227" y="-74782"/>
                  <a:pt x="1709494" y="0"/>
                </a:cubicBezTo>
                <a:cubicBezTo>
                  <a:pt x="2190807" y="-29956"/>
                  <a:pt x="1999975" y="-15867"/>
                  <a:pt x="2225055" y="0"/>
                </a:cubicBezTo>
                <a:cubicBezTo>
                  <a:pt x="2462962" y="4306"/>
                  <a:pt x="2584233" y="-12655"/>
                  <a:pt x="2740617" y="0"/>
                </a:cubicBezTo>
                <a:cubicBezTo>
                  <a:pt x="2910592" y="-17416"/>
                  <a:pt x="3343511" y="-49157"/>
                  <a:pt x="3744605" y="0"/>
                </a:cubicBezTo>
                <a:cubicBezTo>
                  <a:pt x="4143622" y="14961"/>
                  <a:pt x="3941446" y="-30299"/>
                  <a:pt x="4097358" y="0"/>
                </a:cubicBezTo>
                <a:cubicBezTo>
                  <a:pt x="4273907" y="-133"/>
                  <a:pt x="4764551" y="-4410"/>
                  <a:pt x="5101346" y="0"/>
                </a:cubicBezTo>
                <a:cubicBezTo>
                  <a:pt x="5497322" y="38562"/>
                  <a:pt x="5825123" y="53175"/>
                  <a:pt x="6105334" y="0"/>
                </a:cubicBezTo>
                <a:cubicBezTo>
                  <a:pt x="6394997" y="-2118"/>
                  <a:pt x="6441930" y="-3203"/>
                  <a:pt x="6783705" y="0"/>
                </a:cubicBezTo>
                <a:cubicBezTo>
                  <a:pt x="7090590" y="7771"/>
                  <a:pt x="7366751" y="32322"/>
                  <a:pt x="7787693" y="0"/>
                </a:cubicBezTo>
                <a:cubicBezTo>
                  <a:pt x="8252885" y="-8653"/>
                  <a:pt x="8083024" y="-44930"/>
                  <a:pt x="8303255" y="0"/>
                </a:cubicBezTo>
                <a:cubicBezTo>
                  <a:pt x="8513834" y="18082"/>
                  <a:pt x="8668544" y="10757"/>
                  <a:pt x="8818816" y="0"/>
                </a:cubicBezTo>
                <a:cubicBezTo>
                  <a:pt x="9024202" y="35785"/>
                  <a:pt x="9384597" y="48496"/>
                  <a:pt x="9659996" y="0"/>
                </a:cubicBezTo>
                <a:cubicBezTo>
                  <a:pt x="9906417" y="-21957"/>
                  <a:pt x="9971758" y="-21262"/>
                  <a:pt x="10175557" y="0"/>
                </a:cubicBezTo>
                <a:cubicBezTo>
                  <a:pt x="10347465" y="-20594"/>
                  <a:pt x="10759180" y="-58262"/>
                  <a:pt x="11179546" y="0"/>
                </a:cubicBezTo>
                <a:cubicBezTo>
                  <a:pt x="11644778" y="19919"/>
                  <a:pt x="11904682" y="75315"/>
                  <a:pt x="12183534" y="0"/>
                </a:cubicBezTo>
                <a:cubicBezTo>
                  <a:pt x="12443270" y="-26948"/>
                  <a:pt x="12676899" y="41957"/>
                  <a:pt x="12861905" y="0"/>
                </a:cubicBezTo>
                <a:cubicBezTo>
                  <a:pt x="13044339" y="-21986"/>
                  <a:pt x="13213552" y="-11146"/>
                  <a:pt x="13377466" y="0"/>
                </a:cubicBezTo>
                <a:cubicBezTo>
                  <a:pt x="13547069" y="2244"/>
                  <a:pt x="13495015" y="-7124"/>
                  <a:pt x="13567410" y="0"/>
                </a:cubicBezTo>
                <a:cubicBezTo>
                  <a:pt x="13650136" y="21918"/>
                  <a:pt x="13759068" y="-10558"/>
                  <a:pt x="13920163" y="0"/>
                </a:cubicBezTo>
                <a:cubicBezTo>
                  <a:pt x="14084637" y="18114"/>
                  <a:pt x="14121308" y="6671"/>
                  <a:pt x="14272915" y="0"/>
                </a:cubicBezTo>
                <a:cubicBezTo>
                  <a:pt x="14444292" y="15220"/>
                  <a:pt x="14612642" y="-43"/>
                  <a:pt x="14788477" y="0"/>
                </a:cubicBezTo>
                <a:cubicBezTo>
                  <a:pt x="15030239" y="18463"/>
                  <a:pt x="15653945" y="17875"/>
                  <a:pt x="16280892" y="0"/>
                </a:cubicBezTo>
                <a:cubicBezTo>
                  <a:pt x="16281616" y="11486"/>
                  <a:pt x="16282146" y="13742"/>
                  <a:pt x="16280892" y="27432"/>
                </a:cubicBezTo>
                <a:cubicBezTo>
                  <a:pt x="16147317" y="20294"/>
                  <a:pt x="15915163" y="-15713"/>
                  <a:pt x="15602522" y="27432"/>
                </a:cubicBezTo>
                <a:cubicBezTo>
                  <a:pt x="15305125" y="26345"/>
                  <a:pt x="15253073" y="24150"/>
                  <a:pt x="14924151" y="27432"/>
                </a:cubicBezTo>
                <a:cubicBezTo>
                  <a:pt x="14602604" y="29737"/>
                  <a:pt x="14672250" y="45162"/>
                  <a:pt x="14571398" y="27432"/>
                </a:cubicBezTo>
                <a:cubicBezTo>
                  <a:pt x="14398654" y="16996"/>
                  <a:pt x="14097495" y="92191"/>
                  <a:pt x="13730219" y="27432"/>
                </a:cubicBezTo>
                <a:cubicBezTo>
                  <a:pt x="13409346" y="11754"/>
                  <a:pt x="13480826" y="29172"/>
                  <a:pt x="13377466" y="27432"/>
                </a:cubicBezTo>
                <a:cubicBezTo>
                  <a:pt x="13261911" y="40894"/>
                  <a:pt x="12947716" y="83260"/>
                  <a:pt x="12536287" y="27432"/>
                </a:cubicBezTo>
                <a:cubicBezTo>
                  <a:pt x="12120891" y="55106"/>
                  <a:pt x="12412121" y="18154"/>
                  <a:pt x="12346343" y="27432"/>
                </a:cubicBezTo>
                <a:cubicBezTo>
                  <a:pt x="12230998" y="-31029"/>
                  <a:pt x="11858217" y="57779"/>
                  <a:pt x="11505164" y="27432"/>
                </a:cubicBezTo>
                <a:cubicBezTo>
                  <a:pt x="11146025" y="-6990"/>
                  <a:pt x="11286655" y="14309"/>
                  <a:pt x="11152411" y="27432"/>
                </a:cubicBezTo>
                <a:cubicBezTo>
                  <a:pt x="10987033" y="29512"/>
                  <a:pt x="11039018" y="24452"/>
                  <a:pt x="10962467" y="27432"/>
                </a:cubicBezTo>
                <a:cubicBezTo>
                  <a:pt x="10876699" y="40150"/>
                  <a:pt x="10771189" y="16410"/>
                  <a:pt x="10609715" y="27432"/>
                </a:cubicBezTo>
                <a:cubicBezTo>
                  <a:pt x="10412320" y="16037"/>
                  <a:pt x="9993019" y="3117"/>
                  <a:pt x="9768535" y="27432"/>
                </a:cubicBezTo>
                <a:cubicBezTo>
                  <a:pt x="9549782" y="42601"/>
                  <a:pt x="9513793" y="22739"/>
                  <a:pt x="9415783" y="27432"/>
                </a:cubicBezTo>
                <a:cubicBezTo>
                  <a:pt x="9319070" y="28909"/>
                  <a:pt x="9300901" y="30703"/>
                  <a:pt x="9225839" y="27432"/>
                </a:cubicBezTo>
                <a:cubicBezTo>
                  <a:pt x="9136514" y="29913"/>
                  <a:pt x="9008453" y="22662"/>
                  <a:pt x="8873086" y="27432"/>
                </a:cubicBezTo>
                <a:cubicBezTo>
                  <a:pt x="8714060" y="15806"/>
                  <a:pt x="8604436" y="43259"/>
                  <a:pt x="8357525" y="27432"/>
                </a:cubicBezTo>
                <a:cubicBezTo>
                  <a:pt x="8133045" y="26792"/>
                  <a:pt x="7839991" y="-12554"/>
                  <a:pt x="7679154" y="27432"/>
                </a:cubicBezTo>
                <a:cubicBezTo>
                  <a:pt x="7527721" y="56529"/>
                  <a:pt x="7483600" y="39389"/>
                  <a:pt x="7326401" y="27432"/>
                </a:cubicBezTo>
                <a:cubicBezTo>
                  <a:pt x="7193372" y="38431"/>
                  <a:pt x="6739044" y="36947"/>
                  <a:pt x="6322413" y="27432"/>
                </a:cubicBezTo>
                <a:cubicBezTo>
                  <a:pt x="5929120" y="-1539"/>
                  <a:pt x="5918820" y="-1804"/>
                  <a:pt x="5644043" y="27432"/>
                </a:cubicBezTo>
                <a:cubicBezTo>
                  <a:pt x="5381679" y="53754"/>
                  <a:pt x="5077467" y="-34762"/>
                  <a:pt x="4640054" y="27432"/>
                </a:cubicBezTo>
                <a:cubicBezTo>
                  <a:pt x="4233474" y="30957"/>
                  <a:pt x="4206282" y="16588"/>
                  <a:pt x="3798875" y="27432"/>
                </a:cubicBezTo>
                <a:cubicBezTo>
                  <a:pt x="3399457" y="40261"/>
                  <a:pt x="3451506" y="23989"/>
                  <a:pt x="3283313" y="27432"/>
                </a:cubicBezTo>
                <a:cubicBezTo>
                  <a:pt x="3090853" y="15592"/>
                  <a:pt x="2732869" y="117327"/>
                  <a:pt x="2442134" y="27432"/>
                </a:cubicBezTo>
                <a:cubicBezTo>
                  <a:pt x="2102927" y="-4880"/>
                  <a:pt x="2232043" y="34441"/>
                  <a:pt x="2089381" y="27432"/>
                </a:cubicBezTo>
                <a:cubicBezTo>
                  <a:pt x="1907761" y="75887"/>
                  <a:pt x="1582899" y="15239"/>
                  <a:pt x="1411011" y="27432"/>
                </a:cubicBezTo>
                <a:cubicBezTo>
                  <a:pt x="1201141" y="16901"/>
                  <a:pt x="1262536" y="22827"/>
                  <a:pt x="1221067" y="27432"/>
                </a:cubicBezTo>
                <a:cubicBezTo>
                  <a:pt x="1153924" y="-13881"/>
                  <a:pt x="333257" y="-21275"/>
                  <a:pt x="0" y="27432"/>
                </a:cubicBezTo>
                <a:cubicBezTo>
                  <a:pt x="114" y="19235"/>
                  <a:pt x="-658" y="11978"/>
                  <a:pt x="0" y="0"/>
                </a:cubicBezTo>
                <a:close/>
              </a:path>
              <a:path w="16280892" h="27432" fill="none" stroke="0" extrusionOk="0">
                <a:moveTo>
                  <a:pt x="0" y="0"/>
                </a:moveTo>
                <a:cubicBezTo>
                  <a:pt x="394525" y="28393"/>
                  <a:pt x="489616" y="-32605"/>
                  <a:pt x="841179" y="0"/>
                </a:cubicBezTo>
                <a:cubicBezTo>
                  <a:pt x="1203328" y="41174"/>
                  <a:pt x="1486280" y="-20053"/>
                  <a:pt x="1682359" y="0"/>
                </a:cubicBezTo>
                <a:cubicBezTo>
                  <a:pt x="1841966" y="30682"/>
                  <a:pt x="2101860" y="52630"/>
                  <a:pt x="2360729" y="0"/>
                </a:cubicBezTo>
                <a:cubicBezTo>
                  <a:pt x="2601609" y="-26262"/>
                  <a:pt x="2731628" y="22057"/>
                  <a:pt x="3039100" y="0"/>
                </a:cubicBezTo>
                <a:cubicBezTo>
                  <a:pt x="3372494" y="-15853"/>
                  <a:pt x="3423749" y="4825"/>
                  <a:pt x="3717470" y="0"/>
                </a:cubicBezTo>
                <a:cubicBezTo>
                  <a:pt x="3999888" y="-16200"/>
                  <a:pt x="3807719" y="13433"/>
                  <a:pt x="3907414" y="0"/>
                </a:cubicBezTo>
                <a:cubicBezTo>
                  <a:pt x="3999620" y="-14522"/>
                  <a:pt x="4510266" y="40390"/>
                  <a:pt x="4748593" y="0"/>
                </a:cubicBezTo>
                <a:cubicBezTo>
                  <a:pt x="4815274" y="5824"/>
                  <a:pt x="4854460" y="-7343"/>
                  <a:pt x="4938537" y="0"/>
                </a:cubicBezTo>
                <a:cubicBezTo>
                  <a:pt x="4927514" y="-4335"/>
                  <a:pt x="5344145" y="-29091"/>
                  <a:pt x="5616908" y="0"/>
                </a:cubicBezTo>
                <a:cubicBezTo>
                  <a:pt x="5911098" y="21387"/>
                  <a:pt x="6431211" y="3757"/>
                  <a:pt x="6620896" y="0"/>
                </a:cubicBezTo>
                <a:cubicBezTo>
                  <a:pt x="6878095" y="-51251"/>
                  <a:pt x="7104049" y="17162"/>
                  <a:pt x="7624884" y="0"/>
                </a:cubicBezTo>
                <a:cubicBezTo>
                  <a:pt x="8122246" y="-25540"/>
                  <a:pt x="8108047" y="-24027"/>
                  <a:pt x="8466064" y="0"/>
                </a:cubicBezTo>
                <a:cubicBezTo>
                  <a:pt x="8818659" y="13756"/>
                  <a:pt x="8771392" y="-22152"/>
                  <a:pt x="8981625" y="0"/>
                </a:cubicBezTo>
                <a:cubicBezTo>
                  <a:pt x="9179136" y="4414"/>
                  <a:pt x="9073536" y="11241"/>
                  <a:pt x="9171569" y="0"/>
                </a:cubicBezTo>
                <a:cubicBezTo>
                  <a:pt x="9261500" y="-12947"/>
                  <a:pt x="9495234" y="-11874"/>
                  <a:pt x="9687131" y="0"/>
                </a:cubicBezTo>
                <a:cubicBezTo>
                  <a:pt x="9941295" y="17476"/>
                  <a:pt x="10156018" y="39096"/>
                  <a:pt x="10528310" y="0"/>
                </a:cubicBezTo>
                <a:cubicBezTo>
                  <a:pt x="10862839" y="-78187"/>
                  <a:pt x="11306450" y="58655"/>
                  <a:pt x="11532298" y="0"/>
                </a:cubicBezTo>
                <a:cubicBezTo>
                  <a:pt x="11739365" y="-48294"/>
                  <a:pt x="11672068" y="3192"/>
                  <a:pt x="11722242" y="0"/>
                </a:cubicBezTo>
                <a:cubicBezTo>
                  <a:pt x="11783680" y="2758"/>
                  <a:pt x="11836495" y="-16861"/>
                  <a:pt x="11912186" y="0"/>
                </a:cubicBezTo>
                <a:cubicBezTo>
                  <a:pt x="12010600" y="13590"/>
                  <a:pt x="12522382" y="29741"/>
                  <a:pt x="12916174" y="0"/>
                </a:cubicBezTo>
                <a:cubicBezTo>
                  <a:pt x="13273363" y="13975"/>
                  <a:pt x="13072891" y="-896"/>
                  <a:pt x="13106118" y="0"/>
                </a:cubicBezTo>
                <a:cubicBezTo>
                  <a:pt x="13154044" y="33492"/>
                  <a:pt x="13572318" y="-15699"/>
                  <a:pt x="13784489" y="0"/>
                </a:cubicBezTo>
                <a:cubicBezTo>
                  <a:pt x="14009755" y="24196"/>
                  <a:pt x="14033950" y="-2087"/>
                  <a:pt x="14137241" y="0"/>
                </a:cubicBezTo>
                <a:cubicBezTo>
                  <a:pt x="14269960" y="-4722"/>
                  <a:pt x="14390931" y="17963"/>
                  <a:pt x="14489994" y="0"/>
                </a:cubicBezTo>
                <a:cubicBezTo>
                  <a:pt x="14584123" y="-13344"/>
                  <a:pt x="14746944" y="21721"/>
                  <a:pt x="14842747" y="0"/>
                </a:cubicBezTo>
                <a:cubicBezTo>
                  <a:pt x="14917761" y="9173"/>
                  <a:pt x="15114215" y="-2462"/>
                  <a:pt x="15195499" y="0"/>
                </a:cubicBezTo>
                <a:cubicBezTo>
                  <a:pt x="15297555" y="12165"/>
                  <a:pt x="15945798" y="-34041"/>
                  <a:pt x="16280892" y="0"/>
                </a:cubicBezTo>
                <a:cubicBezTo>
                  <a:pt x="16281489" y="7807"/>
                  <a:pt x="16280328" y="13441"/>
                  <a:pt x="16280892" y="27432"/>
                </a:cubicBezTo>
                <a:cubicBezTo>
                  <a:pt x="16079588" y="47862"/>
                  <a:pt x="15893126" y="25634"/>
                  <a:pt x="15765330" y="27432"/>
                </a:cubicBezTo>
                <a:cubicBezTo>
                  <a:pt x="15656206" y="30805"/>
                  <a:pt x="15566228" y="22834"/>
                  <a:pt x="15412578" y="27432"/>
                </a:cubicBezTo>
                <a:cubicBezTo>
                  <a:pt x="15272601" y="78642"/>
                  <a:pt x="14802144" y="32729"/>
                  <a:pt x="14571398" y="27432"/>
                </a:cubicBezTo>
                <a:cubicBezTo>
                  <a:pt x="14315979" y="51792"/>
                  <a:pt x="13798139" y="17860"/>
                  <a:pt x="13567410" y="27432"/>
                </a:cubicBezTo>
                <a:cubicBezTo>
                  <a:pt x="13298378" y="-5751"/>
                  <a:pt x="13212999" y="15302"/>
                  <a:pt x="13051848" y="27432"/>
                </a:cubicBezTo>
                <a:cubicBezTo>
                  <a:pt x="12888091" y="137136"/>
                  <a:pt x="12406616" y="22126"/>
                  <a:pt x="12047860" y="27432"/>
                </a:cubicBezTo>
                <a:cubicBezTo>
                  <a:pt x="11716908" y="58126"/>
                  <a:pt x="11615142" y="68728"/>
                  <a:pt x="11369490" y="27432"/>
                </a:cubicBezTo>
                <a:cubicBezTo>
                  <a:pt x="11144554" y="15500"/>
                  <a:pt x="10838389" y="45042"/>
                  <a:pt x="10365501" y="27432"/>
                </a:cubicBezTo>
                <a:cubicBezTo>
                  <a:pt x="9937597" y="47810"/>
                  <a:pt x="9786392" y="15048"/>
                  <a:pt x="9361513" y="27432"/>
                </a:cubicBezTo>
                <a:cubicBezTo>
                  <a:pt x="8945152" y="33422"/>
                  <a:pt x="9104354" y="47690"/>
                  <a:pt x="9008760" y="27432"/>
                </a:cubicBezTo>
                <a:cubicBezTo>
                  <a:pt x="8904114" y="44205"/>
                  <a:pt x="8621022" y="17612"/>
                  <a:pt x="8493199" y="27432"/>
                </a:cubicBezTo>
                <a:cubicBezTo>
                  <a:pt x="8363600" y="56612"/>
                  <a:pt x="8099278" y="45689"/>
                  <a:pt x="7814828" y="27432"/>
                </a:cubicBezTo>
                <a:cubicBezTo>
                  <a:pt x="7535419" y="7097"/>
                  <a:pt x="7479997" y="13596"/>
                  <a:pt x="7136458" y="27432"/>
                </a:cubicBezTo>
                <a:cubicBezTo>
                  <a:pt x="6817809" y="10964"/>
                  <a:pt x="6504779" y="16130"/>
                  <a:pt x="6295278" y="27432"/>
                </a:cubicBezTo>
                <a:cubicBezTo>
                  <a:pt x="6066147" y="-4186"/>
                  <a:pt x="6071796" y="34784"/>
                  <a:pt x="5942526" y="27432"/>
                </a:cubicBezTo>
                <a:cubicBezTo>
                  <a:pt x="5809310" y="47970"/>
                  <a:pt x="5708193" y="13829"/>
                  <a:pt x="5589773" y="27432"/>
                </a:cubicBezTo>
                <a:cubicBezTo>
                  <a:pt x="5445645" y="93387"/>
                  <a:pt x="5031705" y="55528"/>
                  <a:pt x="4585785" y="27432"/>
                </a:cubicBezTo>
                <a:cubicBezTo>
                  <a:pt x="4190627" y="62379"/>
                  <a:pt x="3855199" y="11418"/>
                  <a:pt x="3581796" y="27432"/>
                </a:cubicBezTo>
                <a:cubicBezTo>
                  <a:pt x="3317661" y="3124"/>
                  <a:pt x="3149314" y="21782"/>
                  <a:pt x="2903426" y="27432"/>
                </a:cubicBezTo>
                <a:cubicBezTo>
                  <a:pt x="2655524" y="29675"/>
                  <a:pt x="2776990" y="34933"/>
                  <a:pt x="2713482" y="27432"/>
                </a:cubicBezTo>
                <a:cubicBezTo>
                  <a:pt x="2655847" y="8493"/>
                  <a:pt x="2604400" y="18720"/>
                  <a:pt x="2523538" y="27432"/>
                </a:cubicBezTo>
                <a:cubicBezTo>
                  <a:pt x="2440070" y="53540"/>
                  <a:pt x="1758140" y="8970"/>
                  <a:pt x="1519550" y="27432"/>
                </a:cubicBezTo>
                <a:cubicBezTo>
                  <a:pt x="1315543" y="36621"/>
                  <a:pt x="1141524" y="72637"/>
                  <a:pt x="1003988" y="27432"/>
                </a:cubicBezTo>
                <a:cubicBezTo>
                  <a:pt x="955704" y="10057"/>
                  <a:pt x="352536" y="62820"/>
                  <a:pt x="0" y="27432"/>
                </a:cubicBezTo>
                <a:cubicBezTo>
                  <a:pt x="-2860" y="16165"/>
                  <a:pt x="110" y="788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CD8EE21-93B2-4427-58EE-4955A2B43E3C}"/>
              </a:ext>
            </a:extLst>
          </p:cNvPr>
          <p:cNvSpPr>
            <a:spLocks noGrp="1"/>
          </p:cNvSpPr>
          <p:nvPr>
            <p:ph idx="1"/>
          </p:nvPr>
        </p:nvSpPr>
        <p:spPr>
          <a:xfrm>
            <a:off x="1257300" y="2894076"/>
            <a:ext cx="15773400" cy="6377940"/>
          </a:xfrm>
        </p:spPr>
        <p:txBody>
          <a:bodyPr>
            <a:normAutofit/>
          </a:bodyPr>
          <a:lstStyle/>
          <a:p>
            <a:r>
              <a:rPr lang="fr-FR" sz="3300"/>
              <a:t>Participation au festival culturel et sportif organisé par PROLAC Tchad à Bol dans le Lac Tchad;</a:t>
            </a:r>
          </a:p>
          <a:p>
            <a:r>
              <a:rPr lang="fr-FR" sz="3300"/>
              <a:t>Le recrutement des consultants; </a:t>
            </a:r>
            <a:endParaRPr lang="LID4096" sz="3300"/>
          </a:p>
        </p:txBody>
      </p:sp>
    </p:spTree>
    <p:extLst>
      <p:ext uri="{BB962C8B-B14F-4D97-AF65-F5344CB8AC3E}">
        <p14:creationId xmlns:p14="http://schemas.microsoft.com/office/powerpoint/2010/main" val="203614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9C68F3C-6369-9CD5-EF0C-A88F23BE6174}"/>
              </a:ext>
            </a:extLst>
          </p:cNvPr>
          <p:cNvSpPr>
            <a:spLocks noGrp="1"/>
          </p:cNvSpPr>
          <p:nvPr>
            <p:ph type="title"/>
          </p:nvPr>
        </p:nvSpPr>
        <p:spPr>
          <a:xfrm>
            <a:off x="1257300" y="547687"/>
            <a:ext cx="15773400" cy="1988345"/>
          </a:xfrm>
        </p:spPr>
        <p:txBody>
          <a:bodyPr>
            <a:normAutofit/>
          </a:bodyPr>
          <a:lstStyle/>
          <a:p>
            <a:r>
              <a:rPr lang="fr-FR" sz="8100"/>
              <a:t>Leçons apprises (positive)</a:t>
            </a:r>
            <a:endParaRPr lang="LID4096" sz="81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 name="connsiteX0" fmla="*/ 0 w 16280892"/>
              <a:gd name="connsiteY0" fmla="*/ 0 h 27432"/>
              <a:gd name="connsiteX1" fmla="*/ 515562 w 16280892"/>
              <a:gd name="connsiteY1" fmla="*/ 0 h 27432"/>
              <a:gd name="connsiteX2" fmla="*/ 705505 w 16280892"/>
              <a:gd name="connsiteY2" fmla="*/ 0 h 27432"/>
              <a:gd name="connsiteX3" fmla="*/ 1709494 w 16280892"/>
              <a:gd name="connsiteY3" fmla="*/ 0 h 27432"/>
              <a:gd name="connsiteX4" fmla="*/ 2225055 w 16280892"/>
              <a:gd name="connsiteY4" fmla="*/ 0 h 27432"/>
              <a:gd name="connsiteX5" fmla="*/ 2740617 w 16280892"/>
              <a:gd name="connsiteY5" fmla="*/ 0 h 27432"/>
              <a:gd name="connsiteX6" fmla="*/ 3744605 w 16280892"/>
              <a:gd name="connsiteY6" fmla="*/ 0 h 27432"/>
              <a:gd name="connsiteX7" fmla="*/ 4097358 w 16280892"/>
              <a:gd name="connsiteY7" fmla="*/ 0 h 27432"/>
              <a:gd name="connsiteX8" fmla="*/ 5101346 w 16280892"/>
              <a:gd name="connsiteY8" fmla="*/ 0 h 27432"/>
              <a:gd name="connsiteX9" fmla="*/ 6105334 w 16280892"/>
              <a:gd name="connsiteY9" fmla="*/ 0 h 27432"/>
              <a:gd name="connsiteX10" fmla="*/ 6783705 w 16280892"/>
              <a:gd name="connsiteY10" fmla="*/ 0 h 27432"/>
              <a:gd name="connsiteX11" fmla="*/ 7787693 w 16280892"/>
              <a:gd name="connsiteY11" fmla="*/ 0 h 27432"/>
              <a:gd name="connsiteX12" fmla="*/ 8303255 w 16280892"/>
              <a:gd name="connsiteY12" fmla="*/ 0 h 27432"/>
              <a:gd name="connsiteX13" fmla="*/ 8818816 w 16280892"/>
              <a:gd name="connsiteY13" fmla="*/ 0 h 27432"/>
              <a:gd name="connsiteX14" fmla="*/ 9659996 w 16280892"/>
              <a:gd name="connsiteY14" fmla="*/ 0 h 27432"/>
              <a:gd name="connsiteX15" fmla="*/ 10175557 w 16280892"/>
              <a:gd name="connsiteY15" fmla="*/ 0 h 27432"/>
              <a:gd name="connsiteX16" fmla="*/ 11179546 w 16280892"/>
              <a:gd name="connsiteY16" fmla="*/ 0 h 27432"/>
              <a:gd name="connsiteX17" fmla="*/ 12183534 w 16280892"/>
              <a:gd name="connsiteY17" fmla="*/ 0 h 27432"/>
              <a:gd name="connsiteX18" fmla="*/ 12861905 w 16280892"/>
              <a:gd name="connsiteY18" fmla="*/ 0 h 27432"/>
              <a:gd name="connsiteX19" fmla="*/ 13377466 w 16280892"/>
              <a:gd name="connsiteY19" fmla="*/ 0 h 27432"/>
              <a:gd name="connsiteX20" fmla="*/ 13567410 w 16280892"/>
              <a:gd name="connsiteY20" fmla="*/ 0 h 27432"/>
              <a:gd name="connsiteX21" fmla="*/ 13920163 w 16280892"/>
              <a:gd name="connsiteY21" fmla="*/ 0 h 27432"/>
              <a:gd name="connsiteX22" fmla="*/ 14272915 w 16280892"/>
              <a:gd name="connsiteY22" fmla="*/ 0 h 27432"/>
              <a:gd name="connsiteX23" fmla="*/ 14788477 w 16280892"/>
              <a:gd name="connsiteY23" fmla="*/ 0 h 27432"/>
              <a:gd name="connsiteX24" fmla="*/ 16280892 w 16280892"/>
              <a:gd name="connsiteY24" fmla="*/ 0 h 27432"/>
              <a:gd name="connsiteX25" fmla="*/ 16280892 w 16280892"/>
              <a:gd name="connsiteY25" fmla="*/ 27432 h 27432"/>
              <a:gd name="connsiteX26" fmla="*/ 15602522 w 16280892"/>
              <a:gd name="connsiteY26" fmla="*/ 27432 h 27432"/>
              <a:gd name="connsiteX27" fmla="*/ 14924151 w 16280892"/>
              <a:gd name="connsiteY27" fmla="*/ 27432 h 27432"/>
              <a:gd name="connsiteX28" fmla="*/ 14571398 w 16280892"/>
              <a:gd name="connsiteY28" fmla="*/ 27432 h 27432"/>
              <a:gd name="connsiteX29" fmla="*/ 13730219 w 16280892"/>
              <a:gd name="connsiteY29" fmla="*/ 27432 h 27432"/>
              <a:gd name="connsiteX30" fmla="*/ 13377466 w 16280892"/>
              <a:gd name="connsiteY30" fmla="*/ 27432 h 27432"/>
              <a:gd name="connsiteX31" fmla="*/ 12536287 w 16280892"/>
              <a:gd name="connsiteY31" fmla="*/ 27432 h 27432"/>
              <a:gd name="connsiteX32" fmla="*/ 12346343 w 16280892"/>
              <a:gd name="connsiteY32" fmla="*/ 27432 h 27432"/>
              <a:gd name="connsiteX33" fmla="*/ 11505164 w 16280892"/>
              <a:gd name="connsiteY33" fmla="*/ 27432 h 27432"/>
              <a:gd name="connsiteX34" fmla="*/ 11152411 w 16280892"/>
              <a:gd name="connsiteY34" fmla="*/ 27432 h 27432"/>
              <a:gd name="connsiteX35" fmla="*/ 10962467 w 16280892"/>
              <a:gd name="connsiteY35" fmla="*/ 27432 h 27432"/>
              <a:gd name="connsiteX36" fmla="*/ 10609715 w 16280892"/>
              <a:gd name="connsiteY36" fmla="*/ 27432 h 27432"/>
              <a:gd name="connsiteX37" fmla="*/ 9768535 w 16280892"/>
              <a:gd name="connsiteY37" fmla="*/ 27432 h 27432"/>
              <a:gd name="connsiteX38" fmla="*/ 9415783 w 16280892"/>
              <a:gd name="connsiteY38" fmla="*/ 27432 h 27432"/>
              <a:gd name="connsiteX39" fmla="*/ 9225839 w 16280892"/>
              <a:gd name="connsiteY39" fmla="*/ 27432 h 27432"/>
              <a:gd name="connsiteX40" fmla="*/ 8873086 w 16280892"/>
              <a:gd name="connsiteY40" fmla="*/ 27432 h 27432"/>
              <a:gd name="connsiteX41" fmla="*/ 8357525 w 16280892"/>
              <a:gd name="connsiteY41" fmla="*/ 27432 h 27432"/>
              <a:gd name="connsiteX42" fmla="*/ 7679154 w 16280892"/>
              <a:gd name="connsiteY42" fmla="*/ 27432 h 27432"/>
              <a:gd name="connsiteX43" fmla="*/ 7326401 w 16280892"/>
              <a:gd name="connsiteY43" fmla="*/ 27432 h 27432"/>
              <a:gd name="connsiteX44" fmla="*/ 6322413 w 16280892"/>
              <a:gd name="connsiteY44" fmla="*/ 27432 h 27432"/>
              <a:gd name="connsiteX45" fmla="*/ 5644043 w 16280892"/>
              <a:gd name="connsiteY45" fmla="*/ 27432 h 27432"/>
              <a:gd name="connsiteX46" fmla="*/ 4640054 w 16280892"/>
              <a:gd name="connsiteY46" fmla="*/ 27432 h 27432"/>
              <a:gd name="connsiteX47" fmla="*/ 3798875 w 16280892"/>
              <a:gd name="connsiteY47" fmla="*/ 27432 h 27432"/>
              <a:gd name="connsiteX48" fmla="*/ 3283313 w 16280892"/>
              <a:gd name="connsiteY48" fmla="*/ 27432 h 27432"/>
              <a:gd name="connsiteX49" fmla="*/ 2442134 w 16280892"/>
              <a:gd name="connsiteY49" fmla="*/ 27432 h 27432"/>
              <a:gd name="connsiteX50" fmla="*/ 2089381 w 16280892"/>
              <a:gd name="connsiteY50" fmla="*/ 27432 h 27432"/>
              <a:gd name="connsiteX51" fmla="*/ 1411011 w 16280892"/>
              <a:gd name="connsiteY51" fmla="*/ 27432 h 27432"/>
              <a:gd name="connsiteX52" fmla="*/ 1221067 w 16280892"/>
              <a:gd name="connsiteY52" fmla="*/ 27432 h 27432"/>
              <a:gd name="connsiteX53" fmla="*/ 0 w 16280892"/>
              <a:gd name="connsiteY53" fmla="*/ 27432 h 27432"/>
              <a:gd name="connsiteX54" fmla="*/ 0 w 16280892"/>
              <a:gd name="connsiteY5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80892" h="27432" fill="none" extrusionOk="0">
                <a:moveTo>
                  <a:pt x="0" y="0"/>
                </a:moveTo>
                <a:cubicBezTo>
                  <a:pt x="400379" y="35760"/>
                  <a:pt x="507460" y="-35263"/>
                  <a:pt x="841179" y="0"/>
                </a:cubicBezTo>
                <a:cubicBezTo>
                  <a:pt x="1163437" y="39010"/>
                  <a:pt x="1508034" y="-28445"/>
                  <a:pt x="1682359" y="0"/>
                </a:cubicBezTo>
                <a:cubicBezTo>
                  <a:pt x="1837574" y="19933"/>
                  <a:pt x="2082069" y="65257"/>
                  <a:pt x="2360729" y="0"/>
                </a:cubicBezTo>
                <a:cubicBezTo>
                  <a:pt x="2608574" y="-18482"/>
                  <a:pt x="2702511" y="37048"/>
                  <a:pt x="3039100" y="0"/>
                </a:cubicBezTo>
                <a:cubicBezTo>
                  <a:pt x="3367173" y="-28007"/>
                  <a:pt x="3423651" y="12250"/>
                  <a:pt x="3717470" y="0"/>
                </a:cubicBezTo>
                <a:cubicBezTo>
                  <a:pt x="4017576" y="-9336"/>
                  <a:pt x="3808129" y="-1934"/>
                  <a:pt x="3907414" y="0"/>
                </a:cubicBezTo>
                <a:cubicBezTo>
                  <a:pt x="4003783" y="-47128"/>
                  <a:pt x="4545860" y="-18453"/>
                  <a:pt x="4748593" y="0"/>
                </a:cubicBezTo>
                <a:cubicBezTo>
                  <a:pt x="4791289" y="-7112"/>
                  <a:pt x="4872657" y="-5945"/>
                  <a:pt x="4938537" y="0"/>
                </a:cubicBezTo>
                <a:cubicBezTo>
                  <a:pt x="4996342" y="55727"/>
                  <a:pt x="5285687" y="-11462"/>
                  <a:pt x="5616908" y="0"/>
                </a:cubicBezTo>
                <a:cubicBezTo>
                  <a:pt x="5932597" y="-7721"/>
                  <a:pt x="6419429" y="4548"/>
                  <a:pt x="6620896" y="0"/>
                </a:cubicBezTo>
                <a:cubicBezTo>
                  <a:pt x="6867615" y="-48162"/>
                  <a:pt x="7149184" y="63902"/>
                  <a:pt x="7624884" y="0"/>
                </a:cubicBezTo>
                <a:cubicBezTo>
                  <a:pt x="8121768" y="-23597"/>
                  <a:pt x="8110388" y="-24250"/>
                  <a:pt x="8466064" y="0"/>
                </a:cubicBezTo>
                <a:cubicBezTo>
                  <a:pt x="8827311" y="12259"/>
                  <a:pt x="8775229" y="-19283"/>
                  <a:pt x="8981625" y="0"/>
                </a:cubicBezTo>
                <a:cubicBezTo>
                  <a:pt x="9197939" y="12700"/>
                  <a:pt x="9085313" y="1609"/>
                  <a:pt x="9171569" y="0"/>
                </a:cubicBezTo>
                <a:cubicBezTo>
                  <a:pt x="9271685" y="-30889"/>
                  <a:pt x="9476535" y="-23392"/>
                  <a:pt x="9687131" y="0"/>
                </a:cubicBezTo>
                <a:cubicBezTo>
                  <a:pt x="9897923" y="58518"/>
                  <a:pt x="10208871" y="34679"/>
                  <a:pt x="10528310" y="0"/>
                </a:cubicBezTo>
                <a:cubicBezTo>
                  <a:pt x="10837915" y="-86928"/>
                  <a:pt x="11289502" y="14795"/>
                  <a:pt x="11532298" y="0"/>
                </a:cubicBezTo>
                <a:cubicBezTo>
                  <a:pt x="11735685" y="-46209"/>
                  <a:pt x="11679740" y="-1021"/>
                  <a:pt x="11722242" y="0"/>
                </a:cubicBezTo>
                <a:cubicBezTo>
                  <a:pt x="11784870" y="4563"/>
                  <a:pt x="11841251" y="-6856"/>
                  <a:pt x="11912186" y="0"/>
                </a:cubicBezTo>
                <a:cubicBezTo>
                  <a:pt x="12042056" y="43965"/>
                  <a:pt x="12550320" y="12123"/>
                  <a:pt x="12916174" y="0"/>
                </a:cubicBezTo>
                <a:cubicBezTo>
                  <a:pt x="13275573" y="15321"/>
                  <a:pt x="13061031" y="-10546"/>
                  <a:pt x="13106118" y="0"/>
                </a:cubicBezTo>
                <a:cubicBezTo>
                  <a:pt x="13130533" y="-16454"/>
                  <a:pt x="13558366" y="-3945"/>
                  <a:pt x="13784489" y="0"/>
                </a:cubicBezTo>
                <a:cubicBezTo>
                  <a:pt x="14013329" y="23879"/>
                  <a:pt x="14029640" y="-2576"/>
                  <a:pt x="14137241" y="0"/>
                </a:cubicBezTo>
                <a:cubicBezTo>
                  <a:pt x="14246873" y="-2188"/>
                  <a:pt x="14388056" y="9519"/>
                  <a:pt x="14489994" y="0"/>
                </a:cubicBezTo>
                <a:cubicBezTo>
                  <a:pt x="14588421" y="1172"/>
                  <a:pt x="14752817" y="20463"/>
                  <a:pt x="14842747" y="0"/>
                </a:cubicBezTo>
                <a:cubicBezTo>
                  <a:pt x="14944827" y="-6139"/>
                  <a:pt x="15124475" y="-4183"/>
                  <a:pt x="15195499" y="0"/>
                </a:cubicBezTo>
                <a:cubicBezTo>
                  <a:pt x="15233289" y="-72999"/>
                  <a:pt x="15899864" y="40175"/>
                  <a:pt x="16280892" y="0"/>
                </a:cubicBezTo>
                <a:cubicBezTo>
                  <a:pt x="16282588" y="7876"/>
                  <a:pt x="16277795" y="15459"/>
                  <a:pt x="16280892" y="27432"/>
                </a:cubicBezTo>
                <a:cubicBezTo>
                  <a:pt x="16099300" y="57962"/>
                  <a:pt x="15863089" y="25456"/>
                  <a:pt x="15765330" y="27432"/>
                </a:cubicBezTo>
                <a:cubicBezTo>
                  <a:pt x="15645672" y="47892"/>
                  <a:pt x="15552049" y="11598"/>
                  <a:pt x="15412578" y="27432"/>
                </a:cubicBezTo>
                <a:cubicBezTo>
                  <a:pt x="15245909" y="46375"/>
                  <a:pt x="14794006" y="2096"/>
                  <a:pt x="14571398" y="27432"/>
                </a:cubicBezTo>
                <a:cubicBezTo>
                  <a:pt x="14312653" y="-688"/>
                  <a:pt x="13830246" y="73984"/>
                  <a:pt x="13567410" y="27432"/>
                </a:cubicBezTo>
                <a:cubicBezTo>
                  <a:pt x="13316451" y="18107"/>
                  <a:pt x="13205320" y="-872"/>
                  <a:pt x="13051848" y="27432"/>
                </a:cubicBezTo>
                <a:cubicBezTo>
                  <a:pt x="12896141" y="135970"/>
                  <a:pt x="12435550" y="56277"/>
                  <a:pt x="12047860" y="27432"/>
                </a:cubicBezTo>
                <a:cubicBezTo>
                  <a:pt x="11706654" y="36515"/>
                  <a:pt x="11577224" y="59485"/>
                  <a:pt x="11369490" y="27432"/>
                </a:cubicBezTo>
                <a:cubicBezTo>
                  <a:pt x="11172152" y="9342"/>
                  <a:pt x="10798608" y="38757"/>
                  <a:pt x="10365501" y="27432"/>
                </a:cubicBezTo>
                <a:cubicBezTo>
                  <a:pt x="9978036" y="34516"/>
                  <a:pt x="9807955" y="41287"/>
                  <a:pt x="9361513" y="27432"/>
                </a:cubicBezTo>
                <a:cubicBezTo>
                  <a:pt x="8957327" y="58291"/>
                  <a:pt x="9132463" y="45898"/>
                  <a:pt x="9008760" y="27432"/>
                </a:cubicBezTo>
                <a:cubicBezTo>
                  <a:pt x="8910140" y="15731"/>
                  <a:pt x="8621368" y="22838"/>
                  <a:pt x="8493199" y="27432"/>
                </a:cubicBezTo>
                <a:cubicBezTo>
                  <a:pt x="8381322" y="8454"/>
                  <a:pt x="8121642" y="26635"/>
                  <a:pt x="7814828" y="27432"/>
                </a:cubicBezTo>
                <a:cubicBezTo>
                  <a:pt x="7538271" y="19325"/>
                  <a:pt x="7475127" y="15322"/>
                  <a:pt x="7136458" y="27432"/>
                </a:cubicBezTo>
                <a:cubicBezTo>
                  <a:pt x="6838357" y="-8138"/>
                  <a:pt x="6521516" y="39326"/>
                  <a:pt x="6295278" y="27432"/>
                </a:cubicBezTo>
                <a:cubicBezTo>
                  <a:pt x="6062075" y="-2616"/>
                  <a:pt x="6071233" y="30768"/>
                  <a:pt x="5942526" y="27432"/>
                </a:cubicBezTo>
                <a:cubicBezTo>
                  <a:pt x="5822579" y="16026"/>
                  <a:pt x="5694904" y="16994"/>
                  <a:pt x="5589773" y="27432"/>
                </a:cubicBezTo>
                <a:cubicBezTo>
                  <a:pt x="5403526" y="21891"/>
                  <a:pt x="5005826" y="-3138"/>
                  <a:pt x="4585785" y="27432"/>
                </a:cubicBezTo>
                <a:cubicBezTo>
                  <a:pt x="4173587" y="58823"/>
                  <a:pt x="3803303" y="60751"/>
                  <a:pt x="3581796" y="27432"/>
                </a:cubicBezTo>
                <a:cubicBezTo>
                  <a:pt x="3315704" y="46598"/>
                  <a:pt x="3130163" y="28035"/>
                  <a:pt x="2903426" y="27432"/>
                </a:cubicBezTo>
                <a:cubicBezTo>
                  <a:pt x="2652226" y="21049"/>
                  <a:pt x="2763962" y="43953"/>
                  <a:pt x="2713482" y="27432"/>
                </a:cubicBezTo>
                <a:cubicBezTo>
                  <a:pt x="2646338" y="22596"/>
                  <a:pt x="2604385" y="32602"/>
                  <a:pt x="2523538" y="27432"/>
                </a:cubicBezTo>
                <a:cubicBezTo>
                  <a:pt x="2496413" y="13663"/>
                  <a:pt x="1771920" y="-12116"/>
                  <a:pt x="1519550" y="27432"/>
                </a:cubicBezTo>
                <a:cubicBezTo>
                  <a:pt x="1304346" y="33004"/>
                  <a:pt x="1121856" y="66725"/>
                  <a:pt x="1003988" y="27432"/>
                </a:cubicBezTo>
                <a:cubicBezTo>
                  <a:pt x="890813" y="8344"/>
                  <a:pt x="268574" y="63014"/>
                  <a:pt x="0" y="27432"/>
                </a:cubicBezTo>
                <a:cubicBezTo>
                  <a:pt x="-2467" y="15547"/>
                  <a:pt x="1248" y="7489"/>
                  <a:pt x="0" y="0"/>
                </a:cubicBezTo>
                <a:close/>
              </a:path>
              <a:path w="16280892" h="27432" stroke="0" extrusionOk="0">
                <a:moveTo>
                  <a:pt x="0" y="0"/>
                </a:moveTo>
                <a:cubicBezTo>
                  <a:pt x="131329" y="-29182"/>
                  <a:pt x="323081" y="9296"/>
                  <a:pt x="515562" y="0"/>
                </a:cubicBezTo>
                <a:cubicBezTo>
                  <a:pt x="741448" y="-1122"/>
                  <a:pt x="629762" y="11222"/>
                  <a:pt x="705505" y="0"/>
                </a:cubicBezTo>
                <a:cubicBezTo>
                  <a:pt x="738697" y="17741"/>
                  <a:pt x="1196227" y="-74782"/>
                  <a:pt x="1709494" y="0"/>
                </a:cubicBezTo>
                <a:cubicBezTo>
                  <a:pt x="2190807" y="-29956"/>
                  <a:pt x="1999975" y="-15867"/>
                  <a:pt x="2225055" y="0"/>
                </a:cubicBezTo>
                <a:cubicBezTo>
                  <a:pt x="2462962" y="4306"/>
                  <a:pt x="2584233" y="-12655"/>
                  <a:pt x="2740617" y="0"/>
                </a:cubicBezTo>
                <a:cubicBezTo>
                  <a:pt x="2910592" y="-17416"/>
                  <a:pt x="3343511" y="-49157"/>
                  <a:pt x="3744605" y="0"/>
                </a:cubicBezTo>
                <a:cubicBezTo>
                  <a:pt x="4143622" y="14961"/>
                  <a:pt x="3941446" y="-30299"/>
                  <a:pt x="4097358" y="0"/>
                </a:cubicBezTo>
                <a:cubicBezTo>
                  <a:pt x="4273907" y="-133"/>
                  <a:pt x="4764551" y="-4410"/>
                  <a:pt x="5101346" y="0"/>
                </a:cubicBezTo>
                <a:cubicBezTo>
                  <a:pt x="5497322" y="38562"/>
                  <a:pt x="5825123" y="53175"/>
                  <a:pt x="6105334" y="0"/>
                </a:cubicBezTo>
                <a:cubicBezTo>
                  <a:pt x="6394997" y="-2118"/>
                  <a:pt x="6441930" y="-3203"/>
                  <a:pt x="6783705" y="0"/>
                </a:cubicBezTo>
                <a:cubicBezTo>
                  <a:pt x="7090590" y="7771"/>
                  <a:pt x="7366751" y="32322"/>
                  <a:pt x="7787693" y="0"/>
                </a:cubicBezTo>
                <a:cubicBezTo>
                  <a:pt x="8252885" y="-8653"/>
                  <a:pt x="8083024" y="-44930"/>
                  <a:pt x="8303255" y="0"/>
                </a:cubicBezTo>
                <a:cubicBezTo>
                  <a:pt x="8513834" y="18082"/>
                  <a:pt x="8668544" y="10757"/>
                  <a:pt x="8818816" y="0"/>
                </a:cubicBezTo>
                <a:cubicBezTo>
                  <a:pt x="9024202" y="35785"/>
                  <a:pt x="9384597" y="48496"/>
                  <a:pt x="9659996" y="0"/>
                </a:cubicBezTo>
                <a:cubicBezTo>
                  <a:pt x="9906417" y="-21957"/>
                  <a:pt x="9971758" y="-21262"/>
                  <a:pt x="10175557" y="0"/>
                </a:cubicBezTo>
                <a:cubicBezTo>
                  <a:pt x="10347465" y="-20594"/>
                  <a:pt x="10759180" y="-58262"/>
                  <a:pt x="11179546" y="0"/>
                </a:cubicBezTo>
                <a:cubicBezTo>
                  <a:pt x="11644778" y="19919"/>
                  <a:pt x="11904682" y="75315"/>
                  <a:pt x="12183534" y="0"/>
                </a:cubicBezTo>
                <a:cubicBezTo>
                  <a:pt x="12443270" y="-26948"/>
                  <a:pt x="12676899" y="41957"/>
                  <a:pt x="12861905" y="0"/>
                </a:cubicBezTo>
                <a:cubicBezTo>
                  <a:pt x="13044339" y="-21986"/>
                  <a:pt x="13213552" y="-11146"/>
                  <a:pt x="13377466" y="0"/>
                </a:cubicBezTo>
                <a:cubicBezTo>
                  <a:pt x="13547069" y="2244"/>
                  <a:pt x="13495015" y="-7124"/>
                  <a:pt x="13567410" y="0"/>
                </a:cubicBezTo>
                <a:cubicBezTo>
                  <a:pt x="13650136" y="21918"/>
                  <a:pt x="13759068" y="-10558"/>
                  <a:pt x="13920163" y="0"/>
                </a:cubicBezTo>
                <a:cubicBezTo>
                  <a:pt x="14084637" y="18114"/>
                  <a:pt x="14121308" y="6671"/>
                  <a:pt x="14272915" y="0"/>
                </a:cubicBezTo>
                <a:cubicBezTo>
                  <a:pt x="14444292" y="15220"/>
                  <a:pt x="14612642" y="-43"/>
                  <a:pt x="14788477" y="0"/>
                </a:cubicBezTo>
                <a:cubicBezTo>
                  <a:pt x="15030239" y="18463"/>
                  <a:pt x="15653945" y="17875"/>
                  <a:pt x="16280892" y="0"/>
                </a:cubicBezTo>
                <a:cubicBezTo>
                  <a:pt x="16281616" y="11486"/>
                  <a:pt x="16282146" y="13742"/>
                  <a:pt x="16280892" y="27432"/>
                </a:cubicBezTo>
                <a:cubicBezTo>
                  <a:pt x="16147317" y="20294"/>
                  <a:pt x="15915163" y="-15713"/>
                  <a:pt x="15602522" y="27432"/>
                </a:cubicBezTo>
                <a:cubicBezTo>
                  <a:pt x="15305125" y="26345"/>
                  <a:pt x="15253073" y="24150"/>
                  <a:pt x="14924151" y="27432"/>
                </a:cubicBezTo>
                <a:cubicBezTo>
                  <a:pt x="14602604" y="29737"/>
                  <a:pt x="14672250" y="45162"/>
                  <a:pt x="14571398" y="27432"/>
                </a:cubicBezTo>
                <a:cubicBezTo>
                  <a:pt x="14398654" y="16996"/>
                  <a:pt x="14097495" y="92191"/>
                  <a:pt x="13730219" y="27432"/>
                </a:cubicBezTo>
                <a:cubicBezTo>
                  <a:pt x="13409346" y="11754"/>
                  <a:pt x="13480826" y="29172"/>
                  <a:pt x="13377466" y="27432"/>
                </a:cubicBezTo>
                <a:cubicBezTo>
                  <a:pt x="13261911" y="40894"/>
                  <a:pt x="12947716" y="83260"/>
                  <a:pt x="12536287" y="27432"/>
                </a:cubicBezTo>
                <a:cubicBezTo>
                  <a:pt x="12120891" y="55106"/>
                  <a:pt x="12412121" y="18154"/>
                  <a:pt x="12346343" y="27432"/>
                </a:cubicBezTo>
                <a:cubicBezTo>
                  <a:pt x="12230998" y="-31029"/>
                  <a:pt x="11858217" y="57779"/>
                  <a:pt x="11505164" y="27432"/>
                </a:cubicBezTo>
                <a:cubicBezTo>
                  <a:pt x="11146025" y="-6990"/>
                  <a:pt x="11286655" y="14309"/>
                  <a:pt x="11152411" y="27432"/>
                </a:cubicBezTo>
                <a:cubicBezTo>
                  <a:pt x="10987033" y="29512"/>
                  <a:pt x="11039018" y="24452"/>
                  <a:pt x="10962467" y="27432"/>
                </a:cubicBezTo>
                <a:cubicBezTo>
                  <a:pt x="10876699" y="40150"/>
                  <a:pt x="10771189" y="16410"/>
                  <a:pt x="10609715" y="27432"/>
                </a:cubicBezTo>
                <a:cubicBezTo>
                  <a:pt x="10412320" y="16037"/>
                  <a:pt x="9993019" y="3117"/>
                  <a:pt x="9768535" y="27432"/>
                </a:cubicBezTo>
                <a:cubicBezTo>
                  <a:pt x="9549782" y="42601"/>
                  <a:pt x="9513793" y="22739"/>
                  <a:pt x="9415783" y="27432"/>
                </a:cubicBezTo>
                <a:cubicBezTo>
                  <a:pt x="9319070" y="28909"/>
                  <a:pt x="9300901" y="30703"/>
                  <a:pt x="9225839" y="27432"/>
                </a:cubicBezTo>
                <a:cubicBezTo>
                  <a:pt x="9136514" y="29913"/>
                  <a:pt x="9008453" y="22662"/>
                  <a:pt x="8873086" y="27432"/>
                </a:cubicBezTo>
                <a:cubicBezTo>
                  <a:pt x="8714060" y="15806"/>
                  <a:pt x="8604436" y="43259"/>
                  <a:pt x="8357525" y="27432"/>
                </a:cubicBezTo>
                <a:cubicBezTo>
                  <a:pt x="8133045" y="26792"/>
                  <a:pt x="7839991" y="-12554"/>
                  <a:pt x="7679154" y="27432"/>
                </a:cubicBezTo>
                <a:cubicBezTo>
                  <a:pt x="7527721" y="56529"/>
                  <a:pt x="7483600" y="39389"/>
                  <a:pt x="7326401" y="27432"/>
                </a:cubicBezTo>
                <a:cubicBezTo>
                  <a:pt x="7193372" y="38431"/>
                  <a:pt x="6739044" y="36947"/>
                  <a:pt x="6322413" y="27432"/>
                </a:cubicBezTo>
                <a:cubicBezTo>
                  <a:pt x="5929120" y="-1539"/>
                  <a:pt x="5918820" y="-1804"/>
                  <a:pt x="5644043" y="27432"/>
                </a:cubicBezTo>
                <a:cubicBezTo>
                  <a:pt x="5381679" y="53754"/>
                  <a:pt x="5077467" y="-34762"/>
                  <a:pt x="4640054" y="27432"/>
                </a:cubicBezTo>
                <a:cubicBezTo>
                  <a:pt x="4233474" y="30957"/>
                  <a:pt x="4206282" y="16588"/>
                  <a:pt x="3798875" y="27432"/>
                </a:cubicBezTo>
                <a:cubicBezTo>
                  <a:pt x="3399457" y="40261"/>
                  <a:pt x="3451506" y="23989"/>
                  <a:pt x="3283313" y="27432"/>
                </a:cubicBezTo>
                <a:cubicBezTo>
                  <a:pt x="3090853" y="15592"/>
                  <a:pt x="2732869" y="117327"/>
                  <a:pt x="2442134" y="27432"/>
                </a:cubicBezTo>
                <a:cubicBezTo>
                  <a:pt x="2102927" y="-4880"/>
                  <a:pt x="2232043" y="34441"/>
                  <a:pt x="2089381" y="27432"/>
                </a:cubicBezTo>
                <a:cubicBezTo>
                  <a:pt x="1907761" y="75887"/>
                  <a:pt x="1582899" y="15239"/>
                  <a:pt x="1411011" y="27432"/>
                </a:cubicBezTo>
                <a:cubicBezTo>
                  <a:pt x="1201141" y="16901"/>
                  <a:pt x="1262536" y="22827"/>
                  <a:pt x="1221067" y="27432"/>
                </a:cubicBezTo>
                <a:cubicBezTo>
                  <a:pt x="1153924" y="-13881"/>
                  <a:pt x="333257" y="-21275"/>
                  <a:pt x="0" y="27432"/>
                </a:cubicBezTo>
                <a:cubicBezTo>
                  <a:pt x="114" y="19235"/>
                  <a:pt x="-658" y="11978"/>
                  <a:pt x="0" y="0"/>
                </a:cubicBezTo>
                <a:close/>
              </a:path>
              <a:path w="16280892" h="27432" fill="none" stroke="0" extrusionOk="0">
                <a:moveTo>
                  <a:pt x="0" y="0"/>
                </a:moveTo>
                <a:cubicBezTo>
                  <a:pt x="394525" y="28393"/>
                  <a:pt x="489616" y="-32605"/>
                  <a:pt x="841179" y="0"/>
                </a:cubicBezTo>
                <a:cubicBezTo>
                  <a:pt x="1203328" y="41174"/>
                  <a:pt x="1486280" y="-20053"/>
                  <a:pt x="1682359" y="0"/>
                </a:cubicBezTo>
                <a:cubicBezTo>
                  <a:pt x="1841966" y="30682"/>
                  <a:pt x="2101860" y="52630"/>
                  <a:pt x="2360729" y="0"/>
                </a:cubicBezTo>
                <a:cubicBezTo>
                  <a:pt x="2601609" y="-26262"/>
                  <a:pt x="2731628" y="22057"/>
                  <a:pt x="3039100" y="0"/>
                </a:cubicBezTo>
                <a:cubicBezTo>
                  <a:pt x="3372494" y="-15853"/>
                  <a:pt x="3423749" y="4825"/>
                  <a:pt x="3717470" y="0"/>
                </a:cubicBezTo>
                <a:cubicBezTo>
                  <a:pt x="3999888" y="-16200"/>
                  <a:pt x="3807719" y="13433"/>
                  <a:pt x="3907414" y="0"/>
                </a:cubicBezTo>
                <a:cubicBezTo>
                  <a:pt x="3999620" y="-14522"/>
                  <a:pt x="4510266" y="40390"/>
                  <a:pt x="4748593" y="0"/>
                </a:cubicBezTo>
                <a:cubicBezTo>
                  <a:pt x="4815274" y="5824"/>
                  <a:pt x="4854460" y="-7343"/>
                  <a:pt x="4938537" y="0"/>
                </a:cubicBezTo>
                <a:cubicBezTo>
                  <a:pt x="4927514" y="-4335"/>
                  <a:pt x="5344145" y="-29091"/>
                  <a:pt x="5616908" y="0"/>
                </a:cubicBezTo>
                <a:cubicBezTo>
                  <a:pt x="5911098" y="21387"/>
                  <a:pt x="6431211" y="3757"/>
                  <a:pt x="6620896" y="0"/>
                </a:cubicBezTo>
                <a:cubicBezTo>
                  <a:pt x="6878095" y="-51251"/>
                  <a:pt x="7104049" y="17162"/>
                  <a:pt x="7624884" y="0"/>
                </a:cubicBezTo>
                <a:cubicBezTo>
                  <a:pt x="8122246" y="-25540"/>
                  <a:pt x="8108047" y="-24027"/>
                  <a:pt x="8466064" y="0"/>
                </a:cubicBezTo>
                <a:cubicBezTo>
                  <a:pt x="8818659" y="13756"/>
                  <a:pt x="8771392" y="-22152"/>
                  <a:pt x="8981625" y="0"/>
                </a:cubicBezTo>
                <a:cubicBezTo>
                  <a:pt x="9179136" y="4414"/>
                  <a:pt x="9073536" y="11241"/>
                  <a:pt x="9171569" y="0"/>
                </a:cubicBezTo>
                <a:cubicBezTo>
                  <a:pt x="9261500" y="-12947"/>
                  <a:pt x="9495234" y="-11874"/>
                  <a:pt x="9687131" y="0"/>
                </a:cubicBezTo>
                <a:cubicBezTo>
                  <a:pt x="9941295" y="17476"/>
                  <a:pt x="10156018" y="39096"/>
                  <a:pt x="10528310" y="0"/>
                </a:cubicBezTo>
                <a:cubicBezTo>
                  <a:pt x="10862839" y="-78187"/>
                  <a:pt x="11306450" y="58655"/>
                  <a:pt x="11532298" y="0"/>
                </a:cubicBezTo>
                <a:cubicBezTo>
                  <a:pt x="11739365" y="-48294"/>
                  <a:pt x="11672068" y="3192"/>
                  <a:pt x="11722242" y="0"/>
                </a:cubicBezTo>
                <a:cubicBezTo>
                  <a:pt x="11783680" y="2758"/>
                  <a:pt x="11836495" y="-16861"/>
                  <a:pt x="11912186" y="0"/>
                </a:cubicBezTo>
                <a:cubicBezTo>
                  <a:pt x="12010600" y="13590"/>
                  <a:pt x="12522382" y="29741"/>
                  <a:pt x="12916174" y="0"/>
                </a:cubicBezTo>
                <a:cubicBezTo>
                  <a:pt x="13273363" y="13975"/>
                  <a:pt x="13072891" y="-896"/>
                  <a:pt x="13106118" y="0"/>
                </a:cubicBezTo>
                <a:cubicBezTo>
                  <a:pt x="13154044" y="33492"/>
                  <a:pt x="13572318" y="-15699"/>
                  <a:pt x="13784489" y="0"/>
                </a:cubicBezTo>
                <a:cubicBezTo>
                  <a:pt x="14009755" y="24196"/>
                  <a:pt x="14033950" y="-2087"/>
                  <a:pt x="14137241" y="0"/>
                </a:cubicBezTo>
                <a:cubicBezTo>
                  <a:pt x="14269960" y="-4722"/>
                  <a:pt x="14390931" y="17963"/>
                  <a:pt x="14489994" y="0"/>
                </a:cubicBezTo>
                <a:cubicBezTo>
                  <a:pt x="14584123" y="-13344"/>
                  <a:pt x="14746944" y="21721"/>
                  <a:pt x="14842747" y="0"/>
                </a:cubicBezTo>
                <a:cubicBezTo>
                  <a:pt x="14917761" y="9173"/>
                  <a:pt x="15114215" y="-2462"/>
                  <a:pt x="15195499" y="0"/>
                </a:cubicBezTo>
                <a:cubicBezTo>
                  <a:pt x="15297555" y="12165"/>
                  <a:pt x="15945798" y="-34041"/>
                  <a:pt x="16280892" y="0"/>
                </a:cubicBezTo>
                <a:cubicBezTo>
                  <a:pt x="16281489" y="7807"/>
                  <a:pt x="16280328" y="13441"/>
                  <a:pt x="16280892" y="27432"/>
                </a:cubicBezTo>
                <a:cubicBezTo>
                  <a:pt x="16079588" y="47862"/>
                  <a:pt x="15893126" y="25634"/>
                  <a:pt x="15765330" y="27432"/>
                </a:cubicBezTo>
                <a:cubicBezTo>
                  <a:pt x="15656206" y="30805"/>
                  <a:pt x="15566228" y="22834"/>
                  <a:pt x="15412578" y="27432"/>
                </a:cubicBezTo>
                <a:cubicBezTo>
                  <a:pt x="15272601" y="78642"/>
                  <a:pt x="14802144" y="32729"/>
                  <a:pt x="14571398" y="27432"/>
                </a:cubicBezTo>
                <a:cubicBezTo>
                  <a:pt x="14315979" y="51792"/>
                  <a:pt x="13798139" y="17860"/>
                  <a:pt x="13567410" y="27432"/>
                </a:cubicBezTo>
                <a:cubicBezTo>
                  <a:pt x="13298378" y="-5751"/>
                  <a:pt x="13212999" y="15302"/>
                  <a:pt x="13051848" y="27432"/>
                </a:cubicBezTo>
                <a:cubicBezTo>
                  <a:pt x="12888091" y="137136"/>
                  <a:pt x="12406616" y="22126"/>
                  <a:pt x="12047860" y="27432"/>
                </a:cubicBezTo>
                <a:cubicBezTo>
                  <a:pt x="11716908" y="58126"/>
                  <a:pt x="11615142" y="68728"/>
                  <a:pt x="11369490" y="27432"/>
                </a:cubicBezTo>
                <a:cubicBezTo>
                  <a:pt x="11144554" y="15500"/>
                  <a:pt x="10838389" y="45042"/>
                  <a:pt x="10365501" y="27432"/>
                </a:cubicBezTo>
                <a:cubicBezTo>
                  <a:pt x="9937597" y="47810"/>
                  <a:pt x="9786392" y="15048"/>
                  <a:pt x="9361513" y="27432"/>
                </a:cubicBezTo>
                <a:cubicBezTo>
                  <a:pt x="8945152" y="33422"/>
                  <a:pt x="9104354" y="47690"/>
                  <a:pt x="9008760" y="27432"/>
                </a:cubicBezTo>
                <a:cubicBezTo>
                  <a:pt x="8904114" y="44205"/>
                  <a:pt x="8621022" y="17612"/>
                  <a:pt x="8493199" y="27432"/>
                </a:cubicBezTo>
                <a:cubicBezTo>
                  <a:pt x="8363600" y="56612"/>
                  <a:pt x="8099278" y="45689"/>
                  <a:pt x="7814828" y="27432"/>
                </a:cubicBezTo>
                <a:cubicBezTo>
                  <a:pt x="7535419" y="7097"/>
                  <a:pt x="7479997" y="13596"/>
                  <a:pt x="7136458" y="27432"/>
                </a:cubicBezTo>
                <a:cubicBezTo>
                  <a:pt x="6817809" y="10964"/>
                  <a:pt x="6504779" y="16130"/>
                  <a:pt x="6295278" y="27432"/>
                </a:cubicBezTo>
                <a:cubicBezTo>
                  <a:pt x="6066147" y="-4186"/>
                  <a:pt x="6071796" y="34784"/>
                  <a:pt x="5942526" y="27432"/>
                </a:cubicBezTo>
                <a:cubicBezTo>
                  <a:pt x="5809310" y="47970"/>
                  <a:pt x="5708193" y="13829"/>
                  <a:pt x="5589773" y="27432"/>
                </a:cubicBezTo>
                <a:cubicBezTo>
                  <a:pt x="5445645" y="93387"/>
                  <a:pt x="5031705" y="55528"/>
                  <a:pt x="4585785" y="27432"/>
                </a:cubicBezTo>
                <a:cubicBezTo>
                  <a:pt x="4190627" y="62379"/>
                  <a:pt x="3855199" y="11418"/>
                  <a:pt x="3581796" y="27432"/>
                </a:cubicBezTo>
                <a:cubicBezTo>
                  <a:pt x="3317661" y="3124"/>
                  <a:pt x="3149314" y="21782"/>
                  <a:pt x="2903426" y="27432"/>
                </a:cubicBezTo>
                <a:cubicBezTo>
                  <a:pt x="2655524" y="29675"/>
                  <a:pt x="2776990" y="34933"/>
                  <a:pt x="2713482" y="27432"/>
                </a:cubicBezTo>
                <a:cubicBezTo>
                  <a:pt x="2655847" y="8493"/>
                  <a:pt x="2604400" y="18720"/>
                  <a:pt x="2523538" y="27432"/>
                </a:cubicBezTo>
                <a:cubicBezTo>
                  <a:pt x="2440070" y="53540"/>
                  <a:pt x="1758140" y="8970"/>
                  <a:pt x="1519550" y="27432"/>
                </a:cubicBezTo>
                <a:cubicBezTo>
                  <a:pt x="1315543" y="36621"/>
                  <a:pt x="1141524" y="72637"/>
                  <a:pt x="1003988" y="27432"/>
                </a:cubicBezTo>
                <a:cubicBezTo>
                  <a:pt x="955704" y="10057"/>
                  <a:pt x="352536" y="62820"/>
                  <a:pt x="0" y="27432"/>
                </a:cubicBezTo>
                <a:cubicBezTo>
                  <a:pt x="-2860" y="16165"/>
                  <a:pt x="110" y="788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B818A98-C7BB-79FF-269D-6E5AEE422CEF}"/>
              </a:ext>
            </a:extLst>
          </p:cNvPr>
          <p:cNvSpPr>
            <a:spLocks noGrp="1"/>
          </p:cNvSpPr>
          <p:nvPr>
            <p:ph idx="1"/>
          </p:nvPr>
        </p:nvSpPr>
        <p:spPr>
          <a:xfrm>
            <a:off x="1257300" y="2894076"/>
            <a:ext cx="15773400" cy="6377940"/>
          </a:xfrm>
        </p:spPr>
        <p:txBody>
          <a:bodyPr>
            <a:normAutofit/>
          </a:bodyPr>
          <a:lstStyle/>
          <a:p>
            <a:r>
              <a:rPr lang="fr-FR" sz="3300"/>
              <a:t>Les visites déchanges et de partage d’expériences sont un cadre idéal favorisant le partage d’information et de connaissances en vue de la mise en œuvre des activités du projet;</a:t>
            </a:r>
          </a:p>
          <a:p>
            <a:r>
              <a:rPr lang="fr-FR" sz="3300"/>
              <a:t>Le travail en synergie avec les autres projets  programmes intervenant dans le bassin, favorise le partage d’expériences et d’information permettant d’être plus efficient et de produire des meilleurs résultats (cas de PRESIBALT). </a:t>
            </a:r>
            <a:endParaRPr lang="LID4096" sz="3300"/>
          </a:p>
        </p:txBody>
      </p:sp>
    </p:spTree>
    <p:extLst>
      <p:ext uri="{BB962C8B-B14F-4D97-AF65-F5344CB8AC3E}">
        <p14:creationId xmlns:p14="http://schemas.microsoft.com/office/powerpoint/2010/main" val="9162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E404FB-27A5-ABC8-7FF6-B0C576F45398}"/>
              </a:ext>
            </a:extLst>
          </p:cNvPr>
          <p:cNvSpPr>
            <a:spLocks noGrp="1"/>
          </p:cNvSpPr>
          <p:nvPr>
            <p:ph type="title"/>
          </p:nvPr>
        </p:nvSpPr>
        <p:spPr>
          <a:xfrm>
            <a:off x="1257300" y="547687"/>
            <a:ext cx="15773400" cy="1988345"/>
          </a:xfrm>
        </p:spPr>
        <p:txBody>
          <a:bodyPr>
            <a:normAutofit/>
          </a:bodyPr>
          <a:lstStyle/>
          <a:p>
            <a:r>
              <a:rPr lang="fr-FR" sz="8100"/>
              <a:t>Leçons apprises (négative)</a:t>
            </a:r>
            <a:endParaRPr lang="LID4096" sz="81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 name="connsiteX0" fmla="*/ 0 w 16280892"/>
              <a:gd name="connsiteY0" fmla="*/ 0 h 27432"/>
              <a:gd name="connsiteX1" fmla="*/ 515562 w 16280892"/>
              <a:gd name="connsiteY1" fmla="*/ 0 h 27432"/>
              <a:gd name="connsiteX2" fmla="*/ 705505 w 16280892"/>
              <a:gd name="connsiteY2" fmla="*/ 0 h 27432"/>
              <a:gd name="connsiteX3" fmla="*/ 1709494 w 16280892"/>
              <a:gd name="connsiteY3" fmla="*/ 0 h 27432"/>
              <a:gd name="connsiteX4" fmla="*/ 2225055 w 16280892"/>
              <a:gd name="connsiteY4" fmla="*/ 0 h 27432"/>
              <a:gd name="connsiteX5" fmla="*/ 2740617 w 16280892"/>
              <a:gd name="connsiteY5" fmla="*/ 0 h 27432"/>
              <a:gd name="connsiteX6" fmla="*/ 3744605 w 16280892"/>
              <a:gd name="connsiteY6" fmla="*/ 0 h 27432"/>
              <a:gd name="connsiteX7" fmla="*/ 4097358 w 16280892"/>
              <a:gd name="connsiteY7" fmla="*/ 0 h 27432"/>
              <a:gd name="connsiteX8" fmla="*/ 5101346 w 16280892"/>
              <a:gd name="connsiteY8" fmla="*/ 0 h 27432"/>
              <a:gd name="connsiteX9" fmla="*/ 6105334 w 16280892"/>
              <a:gd name="connsiteY9" fmla="*/ 0 h 27432"/>
              <a:gd name="connsiteX10" fmla="*/ 6783705 w 16280892"/>
              <a:gd name="connsiteY10" fmla="*/ 0 h 27432"/>
              <a:gd name="connsiteX11" fmla="*/ 7787693 w 16280892"/>
              <a:gd name="connsiteY11" fmla="*/ 0 h 27432"/>
              <a:gd name="connsiteX12" fmla="*/ 8303255 w 16280892"/>
              <a:gd name="connsiteY12" fmla="*/ 0 h 27432"/>
              <a:gd name="connsiteX13" fmla="*/ 8818816 w 16280892"/>
              <a:gd name="connsiteY13" fmla="*/ 0 h 27432"/>
              <a:gd name="connsiteX14" fmla="*/ 9659996 w 16280892"/>
              <a:gd name="connsiteY14" fmla="*/ 0 h 27432"/>
              <a:gd name="connsiteX15" fmla="*/ 10175557 w 16280892"/>
              <a:gd name="connsiteY15" fmla="*/ 0 h 27432"/>
              <a:gd name="connsiteX16" fmla="*/ 11179546 w 16280892"/>
              <a:gd name="connsiteY16" fmla="*/ 0 h 27432"/>
              <a:gd name="connsiteX17" fmla="*/ 12183534 w 16280892"/>
              <a:gd name="connsiteY17" fmla="*/ 0 h 27432"/>
              <a:gd name="connsiteX18" fmla="*/ 12861905 w 16280892"/>
              <a:gd name="connsiteY18" fmla="*/ 0 h 27432"/>
              <a:gd name="connsiteX19" fmla="*/ 13377466 w 16280892"/>
              <a:gd name="connsiteY19" fmla="*/ 0 h 27432"/>
              <a:gd name="connsiteX20" fmla="*/ 13567410 w 16280892"/>
              <a:gd name="connsiteY20" fmla="*/ 0 h 27432"/>
              <a:gd name="connsiteX21" fmla="*/ 13920163 w 16280892"/>
              <a:gd name="connsiteY21" fmla="*/ 0 h 27432"/>
              <a:gd name="connsiteX22" fmla="*/ 14272915 w 16280892"/>
              <a:gd name="connsiteY22" fmla="*/ 0 h 27432"/>
              <a:gd name="connsiteX23" fmla="*/ 14788477 w 16280892"/>
              <a:gd name="connsiteY23" fmla="*/ 0 h 27432"/>
              <a:gd name="connsiteX24" fmla="*/ 16280892 w 16280892"/>
              <a:gd name="connsiteY24" fmla="*/ 0 h 27432"/>
              <a:gd name="connsiteX25" fmla="*/ 16280892 w 16280892"/>
              <a:gd name="connsiteY25" fmla="*/ 27432 h 27432"/>
              <a:gd name="connsiteX26" fmla="*/ 15602522 w 16280892"/>
              <a:gd name="connsiteY26" fmla="*/ 27432 h 27432"/>
              <a:gd name="connsiteX27" fmla="*/ 14924151 w 16280892"/>
              <a:gd name="connsiteY27" fmla="*/ 27432 h 27432"/>
              <a:gd name="connsiteX28" fmla="*/ 14571398 w 16280892"/>
              <a:gd name="connsiteY28" fmla="*/ 27432 h 27432"/>
              <a:gd name="connsiteX29" fmla="*/ 13730219 w 16280892"/>
              <a:gd name="connsiteY29" fmla="*/ 27432 h 27432"/>
              <a:gd name="connsiteX30" fmla="*/ 13377466 w 16280892"/>
              <a:gd name="connsiteY30" fmla="*/ 27432 h 27432"/>
              <a:gd name="connsiteX31" fmla="*/ 12536287 w 16280892"/>
              <a:gd name="connsiteY31" fmla="*/ 27432 h 27432"/>
              <a:gd name="connsiteX32" fmla="*/ 12346343 w 16280892"/>
              <a:gd name="connsiteY32" fmla="*/ 27432 h 27432"/>
              <a:gd name="connsiteX33" fmla="*/ 11505164 w 16280892"/>
              <a:gd name="connsiteY33" fmla="*/ 27432 h 27432"/>
              <a:gd name="connsiteX34" fmla="*/ 11152411 w 16280892"/>
              <a:gd name="connsiteY34" fmla="*/ 27432 h 27432"/>
              <a:gd name="connsiteX35" fmla="*/ 10962467 w 16280892"/>
              <a:gd name="connsiteY35" fmla="*/ 27432 h 27432"/>
              <a:gd name="connsiteX36" fmla="*/ 10609715 w 16280892"/>
              <a:gd name="connsiteY36" fmla="*/ 27432 h 27432"/>
              <a:gd name="connsiteX37" fmla="*/ 9768535 w 16280892"/>
              <a:gd name="connsiteY37" fmla="*/ 27432 h 27432"/>
              <a:gd name="connsiteX38" fmla="*/ 9415783 w 16280892"/>
              <a:gd name="connsiteY38" fmla="*/ 27432 h 27432"/>
              <a:gd name="connsiteX39" fmla="*/ 9225839 w 16280892"/>
              <a:gd name="connsiteY39" fmla="*/ 27432 h 27432"/>
              <a:gd name="connsiteX40" fmla="*/ 8873086 w 16280892"/>
              <a:gd name="connsiteY40" fmla="*/ 27432 h 27432"/>
              <a:gd name="connsiteX41" fmla="*/ 8357525 w 16280892"/>
              <a:gd name="connsiteY41" fmla="*/ 27432 h 27432"/>
              <a:gd name="connsiteX42" fmla="*/ 7679154 w 16280892"/>
              <a:gd name="connsiteY42" fmla="*/ 27432 h 27432"/>
              <a:gd name="connsiteX43" fmla="*/ 7326401 w 16280892"/>
              <a:gd name="connsiteY43" fmla="*/ 27432 h 27432"/>
              <a:gd name="connsiteX44" fmla="*/ 6322413 w 16280892"/>
              <a:gd name="connsiteY44" fmla="*/ 27432 h 27432"/>
              <a:gd name="connsiteX45" fmla="*/ 5644043 w 16280892"/>
              <a:gd name="connsiteY45" fmla="*/ 27432 h 27432"/>
              <a:gd name="connsiteX46" fmla="*/ 4640054 w 16280892"/>
              <a:gd name="connsiteY46" fmla="*/ 27432 h 27432"/>
              <a:gd name="connsiteX47" fmla="*/ 3798875 w 16280892"/>
              <a:gd name="connsiteY47" fmla="*/ 27432 h 27432"/>
              <a:gd name="connsiteX48" fmla="*/ 3283313 w 16280892"/>
              <a:gd name="connsiteY48" fmla="*/ 27432 h 27432"/>
              <a:gd name="connsiteX49" fmla="*/ 2442134 w 16280892"/>
              <a:gd name="connsiteY49" fmla="*/ 27432 h 27432"/>
              <a:gd name="connsiteX50" fmla="*/ 2089381 w 16280892"/>
              <a:gd name="connsiteY50" fmla="*/ 27432 h 27432"/>
              <a:gd name="connsiteX51" fmla="*/ 1411011 w 16280892"/>
              <a:gd name="connsiteY51" fmla="*/ 27432 h 27432"/>
              <a:gd name="connsiteX52" fmla="*/ 1221067 w 16280892"/>
              <a:gd name="connsiteY52" fmla="*/ 27432 h 27432"/>
              <a:gd name="connsiteX53" fmla="*/ 0 w 16280892"/>
              <a:gd name="connsiteY53" fmla="*/ 27432 h 27432"/>
              <a:gd name="connsiteX54" fmla="*/ 0 w 16280892"/>
              <a:gd name="connsiteY5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80892" h="27432" fill="none" extrusionOk="0">
                <a:moveTo>
                  <a:pt x="0" y="0"/>
                </a:moveTo>
                <a:cubicBezTo>
                  <a:pt x="400379" y="35760"/>
                  <a:pt x="507460" y="-35263"/>
                  <a:pt x="841179" y="0"/>
                </a:cubicBezTo>
                <a:cubicBezTo>
                  <a:pt x="1163437" y="39010"/>
                  <a:pt x="1508034" y="-28445"/>
                  <a:pt x="1682359" y="0"/>
                </a:cubicBezTo>
                <a:cubicBezTo>
                  <a:pt x="1837574" y="19933"/>
                  <a:pt x="2082069" y="65257"/>
                  <a:pt x="2360729" y="0"/>
                </a:cubicBezTo>
                <a:cubicBezTo>
                  <a:pt x="2608574" y="-18482"/>
                  <a:pt x="2702511" y="37048"/>
                  <a:pt x="3039100" y="0"/>
                </a:cubicBezTo>
                <a:cubicBezTo>
                  <a:pt x="3367173" y="-28007"/>
                  <a:pt x="3423651" y="12250"/>
                  <a:pt x="3717470" y="0"/>
                </a:cubicBezTo>
                <a:cubicBezTo>
                  <a:pt x="4017576" y="-9336"/>
                  <a:pt x="3808129" y="-1934"/>
                  <a:pt x="3907414" y="0"/>
                </a:cubicBezTo>
                <a:cubicBezTo>
                  <a:pt x="4003783" y="-47128"/>
                  <a:pt x="4545860" y="-18453"/>
                  <a:pt x="4748593" y="0"/>
                </a:cubicBezTo>
                <a:cubicBezTo>
                  <a:pt x="4791289" y="-7112"/>
                  <a:pt x="4872657" y="-5945"/>
                  <a:pt x="4938537" y="0"/>
                </a:cubicBezTo>
                <a:cubicBezTo>
                  <a:pt x="4996342" y="55727"/>
                  <a:pt x="5285687" y="-11462"/>
                  <a:pt x="5616908" y="0"/>
                </a:cubicBezTo>
                <a:cubicBezTo>
                  <a:pt x="5932597" y="-7721"/>
                  <a:pt x="6419429" y="4548"/>
                  <a:pt x="6620896" y="0"/>
                </a:cubicBezTo>
                <a:cubicBezTo>
                  <a:pt x="6867615" y="-48162"/>
                  <a:pt x="7149184" y="63902"/>
                  <a:pt x="7624884" y="0"/>
                </a:cubicBezTo>
                <a:cubicBezTo>
                  <a:pt x="8121768" y="-23597"/>
                  <a:pt x="8110388" y="-24250"/>
                  <a:pt x="8466064" y="0"/>
                </a:cubicBezTo>
                <a:cubicBezTo>
                  <a:pt x="8827311" y="12259"/>
                  <a:pt x="8775229" y="-19283"/>
                  <a:pt x="8981625" y="0"/>
                </a:cubicBezTo>
                <a:cubicBezTo>
                  <a:pt x="9197939" y="12700"/>
                  <a:pt x="9085313" y="1609"/>
                  <a:pt x="9171569" y="0"/>
                </a:cubicBezTo>
                <a:cubicBezTo>
                  <a:pt x="9271685" y="-30889"/>
                  <a:pt x="9476535" y="-23392"/>
                  <a:pt x="9687131" y="0"/>
                </a:cubicBezTo>
                <a:cubicBezTo>
                  <a:pt x="9897923" y="58518"/>
                  <a:pt x="10208871" y="34679"/>
                  <a:pt x="10528310" y="0"/>
                </a:cubicBezTo>
                <a:cubicBezTo>
                  <a:pt x="10837915" y="-86928"/>
                  <a:pt x="11289502" y="14795"/>
                  <a:pt x="11532298" y="0"/>
                </a:cubicBezTo>
                <a:cubicBezTo>
                  <a:pt x="11735685" y="-46209"/>
                  <a:pt x="11679740" y="-1021"/>
                  <a:pt x="11722242" y="0"/>
                </a:cubicBezTo>
                <a:cubicBezTo>
                  <a:pt x="11784870" y="4563"/>
                  <a:pt x="11841251" y="-6856"/>
                  <a:pt x="11912186" y="0"/>
                </a:cubicBezTo>
                <a:cubicBezTo>
                  <a:pt x="12042056" y="43965"/>
                  <a:pt x="12550320" y="12123"/>
                  <a:pt x="12916174" y="0"/>
                </a:cubicBezTo>
                <a:cubicBezTo>
                  <a:pt x="13275573" y="15321"/>
                  <a:pt x="13061031" y="-10546"/>
                  <a:pt x="13106118" y="0"/>
                </a:cubicBezTo>
                <a:cubicBezTo>
                  <a:pt x="13130533" y="-16454"/>
                  <a:pt x="13558366" y="-3945"/>
                  <a:pt x="13784489" y="0"/>
                </a:cubicBezTo>
                <a:cubicBezTo>
                  <a:pt x="14013329" y="23879"/>
                  <a:pt x="14029640" y="-2576"/>
                  <a:pt x="14137241" y="0"/>
                </a:cubicBezTo>
                <a:cubicBezTo>
                  <a:pt x="14246873" y="-2188"/>
                  <a:pt x="14388056" y="9519"/>
                  <a:pt x="14489994" y="0"/>
                </a:cubicBezTo>
                <a:cubicBezTo>
                  <a:pt x="14588421" y="1172"/>
                  <a:pt x="14752817" y="20463"/>
                  <a:pt x="14842747" y="0"/>
                </a:cubicBezTo>
                <a:cubicBezTo>
                  <a:pt x="14944827" y="-6139"/>
                  <a:pt x="15124475" y="-4183"/>
                  <a:pt x="15195499" y="0"/>
                </a:cubicBezTo>
                <a:cubicBezTo>
                  <a:pt x="15233289" y="-72999"/>
                  <a:pt x="15899864" y="40175"/>
                  <a:pt x="16280892" y="0"/>
                </a:cubicBezTo>
                <a:cubicBezTo>
                  <a:pt x="16282588" y="7876"/>
                  <a:pt x="16277795" y="15459"/>
                  <a:pt x="16280892" y="27432"/>
                </a:cubicBezTo>
                <a:cubicBezTo>
                  <a:pt x="16099300" y="57962"/>
                  <a:pt x="15863089" y="25456"/>
                  <a:pt x="15765330" y="27432"/>
                </a:cubicBezTo>
                <a:cubicBezTo>
                  <a:pt x="15645672" y="47892"/>
                  <a:pt x="15552049" y="11598"/>
                  <a:pt x="15412578" y="27432"/>
                </a:cubicBezTo>
                <a:cubicBezTo>
                  <a:pt x="15245909" y="46375"/>
                  <a:pt x="14794006" y="2096"/>
                  <a:pt x="14571398" y="27432"/>
                </a:cubicBezTo>
                <a:cubicBezTo>
                  <a:pt x="14312653" y="-688"/>
                  <a:pt x="13830246" y="73984"/>
                  <a:pt x="13567410" y="27432"/>
                </a:cubicBezTo>
                <a:cubicBezTo>
                  <a:pt x="13316451" y="18107"/>
                  <a:pt x="13205320" y="-872"/>
                  <a:pt x="13051848" y="27432"/>
                </a:cubicBezTo>
                <a:cubicBezTo>
                  <a:pt x="12896141" y="135970"/>
                  <a:pt x="12435550" y="56277"/>
                  <a:pt x="12047860" y="27432"/>
                </a:cubicBezTo>
                <a:cubicBezTo>
                  <a:pt x="11706654" y="36515"/>
                  <a:pt x="11577224" y="59485"/>
                  <a:pt x="11369490" y="27432"/>
                </a:cubicBezTo>
                <a:cubicBezTo>
                  <a:pt x="11172152" y="9342"/>
                  <a:pt x="10798608" y="38757"/>
                  <a:pt x="10365501" y="27432"/>
                </a:cubicBezTo>
                <a:cubicBezTo>
                  <a:pt x="9978036" y="34516"/>
                  <a:pt x="9807955" y="41287"/>
                  <a:pt x="9361513" y="27432"/>
                </a:cubicBezTo>
                <a:cubicBezTo>
                  <a:pt x="8957327" y="58291"/>
                  <a:pt x="9132463" y="45898"/>
                  <a:pt x="9008760" y="27432"/>
                </a:cubicBezTo>
                <a:cubicBezTo>
                  <a:pt x="8910140" y="15731"/>
                  <a:pt x="8621368" y="22838"/>
                  <a:pt x="8493199" y="27432"/>
                </a:cubicBezTo>
                <a:cubicBezTo>
                  <a:pt x="8381322" y="8454"/>
                  <a:pt x="8121642" y="26635"/>
                  <a:pt x="7814828" y="27432"/>
                </a:cubicBezTo>
                <a:cubicBezTo>
                  <a:pt x="7538271" y="19325"/>
                  <a:pt x="7475127" y="15322"/>
                  <a:pt x="7136458" y="27432"/>
                </a:cubicBezTo>
                <a:cubicBezTo>
                  <a:pt x="6838357" y="-8138"/>
                  <a:pt x="6521516" y="39326"/>
                  <a:pt x="6295278" y="27432"/>
                </a:cubicBezTo>
                <a:cubicBezTo>
                  <a:pt x="6062075" y="-2616"/>
                  <a:pt x="6071233" y="30768"/>
                  <a:pt x="5942526" y="27432"/>
                </a:cubicBezTo>
                <a:cubicBezTo>
                  <a:pt x="5822579" y="16026"/>
                  <a:pt x="5694904" y="16994"/>
                  <a:pt x="5589773" y="27432"/>
                </a:cubicBezTo>
                <a:cubicBezTo>
                  <a:pt x="5403526" y="21891"/>
                  <a:pt x="5005826" y="-3138"/>
                  <a:pt x="4585785" y="27432"/>
                </a:cubicBezTo>
                <a:cubicBezTo>
                  <a:pt x="4173587" y="58823"/>
                  <a:pt x="3803303" y="60751"/>
                  <a:pt x="3581796" y="27432"/>
                </a:cubicBezTo>
                <a:cubicBezTo>
                  <a:pt x="3315704" y="46598"/>
                  <a:pt x="3130163" y="28035"/>
                  <a:pt x="2903426" y="27432"/>
                </a:cubicBezTo>
                <a:cubicBezTo>
                  <a:pt x="2652226" y="21049"/>
                  <a:pt x="2763962" y="43953"/>
                  <a:pt x="2713482" y="27432"/>
                </a:cubicBezTo>
                <a:cubicBezTo>
                  <a:pt x="2646338" y="22596"/>
                  <a:pt x="2604385" y="32602"/>
                  <a:pt x="2523538" y="27432"/>
                </a:cubicBezTo>
                <a:cubicBezTo>
                  <a:pt x="2496413" y="13663"/>
                  <a:pt x="1771920" y="-12116"/>
                  <a:pt x="1519550" y="27432"/>
                </a:cubicBezTo>
                <a:cubicBezTo>
                  <a:pt x="1304346" y="33004"/>
                  <a:pt x="1121856" y="66725"/>
                  <a:pt x="1003988" y="27432"/>
                </a:cubicBezTo>
                <a:cubicBezTo>
                  <a:pt x="890813" y="8344"/>
                  <a:pt x="268574" y="63014"/>
                  <a:pt x="0" y="27432"/>
                </a:cubicBezTo>
                <a:cubicBezTo>
                  <a:pt x="-2467" y="15547"/>
                  <a:pt x="1248" y="7489"/>
                  <a:pt x="0" y="0"/>
                </a:cubicBezTo>
                <a:close/>
              </a:path>
              <a:path w="16280892" h="27432" stroke="0" extrusionOk="0">
                <a:moveTo>
                  <a:pt x="0" y="0"/>
                </a:moveTo>
                <a:cubicBezTo>
                  <a:pt x="131329" y="-29182"/>
                  <a:pt x="323081" y="9296"/>
                  <a:pt x="515562" y="0"/>
                </a:cubicBezTo>
                <a:cubicBezTo>
                  <a:pt x="741448" y="-1122"/>
                  <a:pt x="629762" y="11222"/>
                  <a:pt x="705505" y="0"/>
                </a:cubicBezTo>
                <a:cubicBezTo>
                  <a:pt x="738697" y="17741"/>
                  <a:pt x="1196227" y="-74782"/>
                  <a:pt x="1709494" y="0"/>
                </a:cubicBezTo>
                <a:cubicBezTo>
                  <a:pt x="2190807" y="-29956"/>
                  <a:pt x="1999975" y="-15867"/>
                  <a:pt x="2225055" y="0"/>
                </a:cubicBezTo>
                <a:cubicBezTo>
                  <a:pt x="2462962" y="4306"/>
                  <a:pt x="2584233" y="-12655"/>
                  <a:pt x="2740617" y="0"/>
                </a:cubicBezTo>
                <a:cubicBezTo>
                  <a:pt x="2910592" y="-17416"/>
                  <a:pt x="3343511" y="-49157"/>
                  <a:pt x="3744605" y="0"/>
                </a:cubicBezTo>
                <a:cubicBezTo>
                  <a:pt x="4143622" y="14961"/>
                  <a:pt x="3941446" y="-30299"/>
                  <a:pt x="4097358" y="0"/>
                </a:cubicBezTo>
                <a:cubicBezTo>
                  <a:pt x="4273907" y="-133"/>
                  <a:pt x="4764551" y="-4410"/>
                  <a:pt x="5101346" y="0"/>
                </a:cubicBezTo>
                <a:cubicBezTo>
                  <a:pt x="5497322" y="38562"/>
                  <a:pt x="5825123" y="53175"/>
                  <a:pt x="6105334" y="0"/>
                </a:cubicBezTo>
                <a:cubicBezTo>
                  <a:pt x="6394997" y="-2118"/>
                  <a:pt x="6441930" y="-3203"/>
                  <a:pt x="6783705" y="0"/>
                </a:cubicBezTo>
                <a:cubicBezTo>
                  <a:pt x="7090590" y="7771"/>
                  <a:pt x="7366751" y="32322"/>
                  <a:pt x="7787693" y="0"/>
                </a:cubicBezTo>
                <a:cubicBezTo>
                  <a:pt x="8252885" y="-8653"/>
                  <a:pt x="8083024" y="-44930"/>
                  <a:pt x="8303255" y="0"/>
                </a:cubicBezTo>
                <a:cubicBezTo>
                  <a:pt x="8513834" y="18082"/>
                  <a:pt x="8668544" y="10757"/>
                  <a:pt x="8818816" y="0"/>
                </a:cubicBezTo>
                <a:cubicBezTo>
                  <a:pt x="9024202" y="35785"/>
                  <a:pt x="9384597" y="48496"/>
                  <a:pt x="9659996" y="0"/>
                </a:cubicBezTo>
                <a:cubicBezTo>
                  <a:pt x="9906417" y="-21957"/>
                  <a:pt x="9971758" y="-21262"/>
                  <a:pt x="10175557" y="0"/>
                </a:cubicBezTo>
                <a:cubicBezTo>
                  <a:pt x="10347465" y="-20594"/>
                  <a:pt x="10759180" y="-58262"/>
                  <a:pt x="11179546" y="0"/>
                </a:cubicBezTo>
                <a:cubicBezTo>
                  <a:pt x="11644778" y="19919"/>
                  <a:pt x="11904682" y="75315"/>
                  <a:pt x="12183534" y="0"/>
                </a:cubicBezTo>
                <a:cubicBezTo>
                  <a:pt x="12443270" y="-26948"/>
                  <a:pt x="12676899" y="41957"/>
                  <a:pt x="12861905" y="0"/>
                </a:cubicBezTo>
                <a:cubicBezTo>
                  <a:pt x="13044339" y="-21986"/>
                  <a:pt x="13213552" y="-11146"/>
                  <a:pt x="13377466" y="0"/>
                </a:cubicBezTo>
                <a:cubicBezTo>
                  <a:pt x="13547069" y="2244"/>
                  <a:pt x="13495015" y="-7124"/>
                  <a:pt x="13567410" y="0"/>
                </a:cubicBezTo>
                <a:cubicBezTo>
                  <a:pt x="13650136" y="21918"/>
                  <a:pt x="13759068" y="-10558"/>
                  <a:pt x="13920163" y="0"/>
                </a:cubicBezTo>
                <a:cubicBezTo>
                  <a:pt x="14084637" y="18114"/>
                  <a:pt x="14121308" y="6671"/>
                  <a:pt x="14272915" y="0"/>
                </a:cubicBezTo>
                <a:cubicBezTo>
                  <a:pt x="14444292" y="15220"/>
                  <a:pt x="14612642" y="-43"/>
                  <a:pt x="14788477" y="0"/>
                </a:cubicBezTo>
                <a:cubicBezTo>
                  <a:pt x="15030239" y="18463"/>
                  <a:pt x="15653945" y="17875"/>
                  <a:pt x="16280892" y="0"/>
                </a:cubicBezTo>
                <a:cubicBezTo>
                  <a:pt x="16281616" y="11486"/>
                  <a:pt x="16282146" y="13742"/>
                  <a:pt x="16280892" y="27432"/>
                </a:cubicBezTo>
                <a:cubicBezTo>
                  <a:pt x="16147317" y="20294"/>
                  <a:pt x="15915163" y="-15713"/>
                  <a:pt x="15602522" y="27432"/>
                </a:cubicBezTo>
                <a:cubicBezTo>
                  <a:pt x="15305125" y="26345"/>
                  <a:pt x="15253073" y="24150"/>
                  <a:pt x="14924151" y="27432"/>
                </a:cubicBezTo>
                <a:cubicBezTo>
                  <a:pt x="14602604" y="29737"/>
                  <a:pt x="14672250" y="45162"/>
                  <a:pt x="14571398" y="27432"/>
                </a:cubicBezTo>
                <a:cubicBezTo>
                  <a:pt x="14398654" y="16996"/>
                  <a:pt x="14097495" y="92191"/>
                  <a:pt x="13730219" y="27432"/>
                </a:cubicBezTo>
                <a:cubicBezTo>
                  <a:pt x="13409346" y="11754"/>
                  <a:pt x="13480826" y="29172"/>
                  <a:pt x="13377466" y="27432"/>
                </a:cubicBezTo>
                <a:cubicBezTo>
                  <a:pt x="13261911" y="40894"/>
                  <a:pt x="12947716" y="83260"/>
                  <a:pt x="12536287" y="27432"/>
                </a:cubicBezTo>
                <a:cubicBezTo>
                  <a:pt x="12120891" y="55106"/>
                  <a:pt x="12412121" y="18154"/>
                  <a:pt x="12346343" y="27432"/>
                </a:cubicBezTo>
                <a:cubicBezTo>
                  <a:pt x="12230998" y="-31029"/>
                  <a:pt x="11858217" y="57779"/>
                  <a:pt x="11505164" y="27432"/>
                </a:cubicBezTo>
                <a:cubicBezTo>
                  <a:pt x="11146025" y="-6990"/>
                  <a:pt x="11286655" y="14309"/>
                  <a:pt x="11152411" y="27432"/>
                </a:cubicBezTo>
                <a:cubicBezTo>
                  <a:pt x="10987033" y="29512"/>
                  <a:pt x="11039018" y="24452"/>
                  <a:pt x="10962467" y="27432"/>
                </a:cubicBezTo>
                <a:cubicBezTo>
                  <a:pt x="10876699" y="40150"/>
                  <a:pt x="10771189" y="16410"/>
                  <a:pt x="10609715" y="27432"/>
                </a:cubicBezTo>
                <a:cubicBezTo>
                  <a:pt x="10412320" y="16037"/>
                  <a:pt x="9993019" y="3117"/>
                  <a:pt x="9768535" y="27432"/>
                </a:cubicBezTo>
                <a:cubicBezTo>
                  <a:pt x="9549782" y="42601"/>
                  <a:pt x="9513793" y="22739"/>
                  <a:pt x="9415783" y="27432"/>
                </a:cubicBezTo>
                <a:cubicBezTo>
                  <a:pt x="9319070" y="28909"/>
                  <a:pt x="9300901" y="30703"/>
                  <a:pt x="9225839" y="27432"/>
                </a:cubicBezTo>
                <a:cubicBezTo>
                  <a:pt x="9136514" y="29913"/>
                  <a:pt x="9008453" y="22662"/>
                  <a:pt x="8873086" y="27432"/>
                </a:cubicBezTo>
                <a:cubicBezTo>
                  <a:pt x="8714060" y="15806"/>
                  <a:pt x="8604436" y="43259"/>
                  <a:pt x="8357525" y="27432"/>
                </a:cubicBezTo>
                <a:cubicBezTo>
                  <a:pt x="8133045" y="26792"/>
                  <a:pt x="7839991" y="-12554"/>
                  <a:pt x="7679154" y="27432"/>
                </a:cubicBezTo>
                <a:cubicBezTo>
                  <a:pt x="7527721" y="56529"/>
                  <a:pt x="7483600" y="39389"/>
                  <a:pt x="7326401" y="27432"/>
                </a:cubicBezTo>
                <a:cubicBezTo>
                  <a:pt x="7193372" y="38431"/>
                  <a:pt x="6739044" y="36947"/>
                  <a:pt x="6322413" y="27432"/>
                </a:cubicBezTo>
                <a:cubicBezTo>
                  <a:pt x="5929120" y="-1539"/>
                  <a:pt x="5918820" y="-1804"/>
                  <a:pt x="5644043" y="27432"/>
                </a:cubicBezTo>
                <a:cubicBezTo>
                  <a:pt x="5381679" y="53754"/>
                  <a:pt x="5077467" y="-34762"/>
                  <a:pt x="4640054" y="27432"/>
                </a:cubicBezTo>
                <a:cubicBezTo>
                  <a:pt x="4233474" y="30957"/>
                  <a:pt x="4206282" y="16588"/>
                  <a:pt x="3798875" y="27432"/>
                </a:cubicBezTo>
                <a:cubicBezTo>
                  <a:pt x="3399457" y="40261"/>
                  <a:pt x="3451506" y="23989"/>
                  <a:pt x="3283313" y="27432"/>
                </a:cubicBezTo>
                <a:cubicBezTo>
                  <a:pt x="3090853" y="15592"/>
                  <a:pt x="2732869" y="117327"/>
                  <a:pt x="2442134" y="27432"/>
                </a:cubicBezTo>
                <a:cubicBezTo>
                  <a:pt x="2102927" y="-4880"/>
                  <a:pt x="2232043" y="34441"/>
                  <a:pt x="2089381" y="27432"/>
                </a:cubicBezTo>
                <a:cubicBezTo>
                  <a:pt x="1907761" y="75887"/>
                  <a:pt x="1582899" y="15239"/>
                  <a:pt x="1411011" y="27432"/>
                </a:cubicBezTo>
                <a:cubicBezTo>
                  <a:pt x="1201141" y="16901"/>
                  <a:pt x="1262536" y="22827"/>
                  <a:pt x="1221067" y="27432"/>
                </a:cubicBezTo>
                <a:cubicBezTo>
                  <a:pt x="1153924" y="-13881"/>
                  <a:pt x="333257" y="-21275"/>
                  <a:pt x="0" y="27432"/>
                </a:cubicBezTo>
                <a:cubicBezTo>
                  <a:pt x="114" y="19235"/>
                  <a:pt x="-658" y="11978"/>
                  <a:pt x="0" y="0"/>
                </a:cubicBezTo>
                <a:close/>
              </a:path>
              <a:path w="16280892" h="27432" fill="none" stroke="0" extrusionOk="0">
                <a:moveTo>
                  <a:pt x="0" y="0"/>
                </a:moveTo>
                <a:cubicBezTo>
                  <a:pt x="394525" y="28393"/>
                  <a:pt x="489616" y="-32605"/>
                  <a:pt x="841179" y="0"/>
                </a:cubicBezTo>
                <a:cubicBezTo>
                  <a:pt x="1203328" y="41174"/>
                  <a:pt x="1486280" y="-20053"/>
                  <a:pt x="1682359" y="0"/>
                </a:cubicBezTo>
                <a:cubicBezTo>
                  <a:pt x="1841966" y="30682"/>
                  <a:pt x="2101860" y="52630"/>
                  <a:pt x="2360729" y="0"/>
                </a:cubicBezTo>
                <a:cubicBezTo>
                  <a:pt x="2601609" y="-26262"/>
                  <a:pt x="2731628" y="22057"/>
                  <a:pt x="3039100" y="0"/>
                </a:cubicBezTo>
                <a:cubicBezTo>
                  <a:pt x="3372494" y="-15853"/>
                  <a:pt x="3423749" y="4825"/>
                  <a:pt x="3717470" y="0"/>
                </a:cubicBezTo>
                <a:cubicBezTo>
                  <a:pt x="3999888" y="-16200"/>
                  <a:pt x="3807719" y="13433"/>
                  <a:pt x="3907414" y="0"/>
                </a:cubicBezTo>
                <a:cubicBezTo>
                  <a:pt x="3999620" y="-14522"/>
                  <a:pt x="4510266" y="40390"/>
                  <a:pt x="4748593" y="0"/>
                </a:cubicBezTo>
                <a:cubicBezTo>
                  <a:pt x="4815274" y="5824"/>
                  <a:pt x="4854460" y="-7343"/>
                  <a:pt x="4938537" y="0"/>
                </a:cubicBezTo>
                <a:cubicBezTo>
                  <a:pt x="4927514" y="-4335"/>
                  <a:pt x="5344145" y="-29091"/>
                  <a:pt x="5616908" y="0"/>
                </a:cubicBezTo>
                <a:cubicBezTo>
                  <a:pt x="5911098" y="21387"/>
                  <a:pt x="6431211" y="3757"/>
                  <a:pt x="6620896" y="0"/>
                </a:cubicBezTo>
                <a:cubicBezTo>
                  <a:pt x="6878095" y="-51251"/>
                  <a:pt x="7104049" y="17162"/>
                  <a:pt x="7624884" y="0"/>
                </a:cubicBezTo>
                <a:cubicBezTo>
                  <a:pt x="8122246" y="-25540"/>
                  <a:pt x="8108047" y="-24027"/>
                  <a:pt x="8466064" y="0"/>
                </a:cubicBezTo>
                <a:cubicBezTo>
                  <a:pt x="8818659" y="13756"/>
                  <a:pt x="8771392" y="-22152"/>
                  <a:pt x="8981625" y="0"/>
                </a:cubicBezTo>
                <a:cubicBezTo>
                  <a:pt x="9179136" y="4414"/>
                  <a:pt x="9073536" y="11241"/>
                  <a:pt x="9171569" y="0"/>
                </a:cubicBezTo>
                <a:cubicBezTo>
                  <a:pt x="9261500" y="-12947"/>
                  <a:pt x="9495234" y="-11874"/>
                  <a:pt x="9687131" y="0"/>
                </a:cubicBezTo>
                <a:cubicBezTo>
                  <a:pt x="9941295" y="17476"/>
                  <a:pt x="10156018" y="39096"/>
                  <a:pt x="10528310" y="0"/>
                </a:cubicBezTo>
                <a:cubicBezTo>
                  <a:pt x="10862839" y="-78187"/>
                  <a:pt x="11306450" y="58655"/>
                  <a:pt x="11532298" y="0"/>
                </a:cubicBezTo>
                <a:cubicBezTo>
                  <a:pt x="11739365" y="-48294"/>
                  <a:pt x="11672068" y="3192"/>
                  <a:pt x="11722242" y="0"/>
                </a:cubicBezTo>
                <a:cubicBezTo>
                  <a:pt x="11783680" y="2758"/>
                  <a:pt x="11836495" y="-16861"/>
                  <a:pt x="11912186" y="0"/>
                </a:cubicBezTo>
                <a:cubicBezTo>
                  <a:pt x="12010600" y="13590"/>
                  <a:pt x="12522382" y="29741"/>
                  <a:pt x="12916174" y="0"/>
                </a:cubicBezTo>
                <a:cubicBezTo>
                  <a:pt x="13273363" y="13975"/>
                  <a:pt x="13072891" y="-896"/>
                  <a:pt x="13106118" y="0"/>
                </a:cubicBezTo>
                <a:cubicBezTo>
                  <a:pt x="13154044" y="33492"/>
                  <a:pt x="13572318" y="-15699"/>
                  <a:pt x="13784489" y="0"/>
                </a:cubicBezTo>
                <a:cubicBezTo>
                  <a:pt x="14009755" y="24196"/>
                  <a:pt x="14033950" y="-2087"/>
                  <a:pt x="14137241" y="0"/>
                </a:cubicBezTo>
                <a:cubicBezTo>
                  <a:pt x="14269960" y="-4722"/>
                  <a:pt x="14390931" y="17963"/>
                  <a:pt x="14489994" y="0"/>
                </a:cubicBezTo>
                <a:cubicBezTo>
                  <a:pt x="14584123" y="-13344"/>
                  <a:pt x="14746944" y="21721"/>
                  <a:pt x="14842747" y="0"/>
                </a:cubicBezTo>
                <a:cubicBezTo>
                  <a:pt x="14917761" y="9173"/>
                  <a:pt x="15114215" y="-2462"/>
                  <a:pt x="15195499" y="0"/>
                </a:cubicBezTo>
                <a:cubicBezTo>
                  <a:pt x="15297555" y="12165"/>
                  <a:pt x="15945798" y="-34041"/>
                  <a:pt x="16280892" y="0"/>
                </a:cubicBezTo>
                <a:cubicBezTo>
                  <a:pt x="16281489" y="7807"/>
                  <a:pt x="16280328" y="13441"/>
                  <a:pt x="16280892" y="27432"/>
                </a:cubicBezTo>
                <a:cubicBezTo>
                  <a:pt x="16079588" y="47862"/>
                  <a:pt x="15893126" y="25634"/>
                  <a:pt x="15765330" y="27432"/>
                </a:cubicBezTo>
                <a:cubicBezTo>
                  <a:pt x="15656206" y="30805"/>
                  <a:pt x="15566228" y="22834"/>
                  <a:pt x="15412578" y="27432"/>
                </a:cubicBezTo>
                <a:cubicBezTo>
                  <a:pt x="15272601" y="78642"/>
                  <a:pt x="14802144" y="32729"/>
                  <a:pt x="14571398" y="27432"/>
                </a:cubicBezTo>
                <a:cubicBezTo>
                  <a:pt x="14315979" y="51792"/>
                  <a:pt x="13798139" y="17860"/>
                  <a:pt x="13567410" y="27432"/>
                </a:cubicBezTo>
                <a:cubicBezTo>
                  <a:pt x="13298378" y="-5751"/>
                  <a:pt x="13212999" y="15302"/>
                  <a:pt x="13051848" y="27432"/>
                </a:cubicBezTo>
                <a:cubicBezTo>
                  <a:pt x="12888091" y="137136"/>
                  <a:pt x="12406616" y="22126"/>
                  <a:pt x="12047860" y="27432"/>
                </a:cubicBezTo>
                <a:cubicBezTo>
                  <a:pt x="11716908" y="58126"/>
                  <a:pt x="11615142" y="68728"/>
                  <a:pt x="11369490" y="27432"/>
                </a:cubicBezTo>
                <a:cubicBezTo>
                  <a:pt x="11144554" y="15500"/>
                  <a:pt x="10838389" y="45042"/>
                  <a:pt x="10365501" y="27432"/>
                </a:cubicBezTo>
                <a:cubicBezTo>
                  <a:pt x="9937597" y="47810"/>
                  <a:pt x="9786392" y="15048"/>
                  <a:pt x="9361513" y="27432"/>
                </a:cubicBezTo>
                <a:cubicBezTo>
                  <a:pt x="8945152" y="33422"/>
                  <a:pt x="9104354" y="47690"/>
                  <a:pt x="9008760" y="27432"/>
                </a:cubicBezTo>
                <a:cubicBezTo>
                  <a:pt x="8904114" y="44205"/>
                  <a:pt x="8621022" y="17612"/>
                  <a:pt x="8493199" y="27432"/>
                </a:cubicBezTo>
                <a:cubicBezTo>
                  <a:pt x="8363600" y="56612"/>
                  <a:pt x="8099278" y="45689"/>
                  <a:pt x="7814828" y="27432"/>
                </a:cubicBezTo>
                <a:cubicBezTo>
                  <a:pt x="7535419" y="7097"/>
                  <a:pt x="7479997" y="13596"/>
                  <a:pt x="7136458" y="27432"/>
                </a:cubicBezTo>
                <a:cubicBezTo>
                  <a:pt x="6817809" y="10964"/>
                  <a:pt x="6504779" y="16130"/>
                  <a:pt x="6295278" y="27432"/>
                </a:cubicBezTo>
                <a:cubicBezTo>
                  <a:pt x="6066147" y="-4186"/>
                  <a:pt x="6071796" y="34784"/>
                  <a:pt x="5942526" y="27432"/>
                </a:cubicBezTo>
                <a:cubicBezTo>
                  <a:pt x="5809310" y="47970"/>
                  <a:pt x="5708193" y="13829"/>
                  <a:pt x="5589773" y="27432"/>
                </a:cubicBezTo>
                <a:cubicBezTo>
                  <a:pt x="5445645" y="93387"/>
                  <a:pt x="5031705" y="55528"/>
                  <a:pt x="4585785" y="27432"/>
                </a:cubicBezTo>
                <a:cubicBezTo>
                  <a:pt x="4190627" y="62379"/>
                  <a:pt x="3855199" y="11418"/>
                  <a:pt x="3581796" y="27432"/>
                </a:cubicBezTo>
                <a:cubicBezTo>
                  <a:pt x="3317661" y="3124"/>
                  <a:pt x="3149314" y="21782"/>
                  <a:pt x="2903426" y="27432"/>
                </a:cubicBezTo>
                <a:cubicBezTo>
                  <a:pt x="2655524" y="29675"/>
                  <a:pt x="2776990" y="34933"/>
                  <a:pt x="2713482" y="27432"/>
                </a:cubicBezTo>
                <a:cubicBezTo>
                  <a:pt x="2655847" y="8493"/>
                  <a:pt x="2604400" y="18720"/>
                  <a:pt x="2523538" y="27432"/>
                </a:cubicBezTo>
                <a:cubicBezTo>
                  <a:pt x="2440070" y="53540"/>
                  <a:pt x="1758140" y="8970"/>
                  <a:pt x="1519550" y="27432"/>
                </a:cubicBezTo>
                <a:cubicBezTo>
                  <a:pt x="1315543" y="36621"/>
                  <a:pt x="1141524" y="72637"/>
                  <a:pt x="1003988" y="27432"/>
                </a:cubicBezTo>
                <a:cubicBezTo>
                  <a:pt x="955704" y="10057"/>
                  <a:pt x="352536" y="62820"/>
                  <a:pt x="0" y="27432"/>
                </a:cubicBezTo>
                <a:cubicBezTo>
                  <a:pt x="-2860" y="16165"/>
                  <a:pt x="110" y="788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8642E55-7315-17F3-C801-D5D3C0391886}"/>
              </a:ext>
            </a:extLst>
          </p:cNvPr>
          <p:cNvSpPr>
            <a:spLocks noGrp="1"/>
          </p:cNvSpPr>
          <p:nvPr>
            <p:ph idx="1"/>
          </p:nvPr>
        </p:nvSpPr>
        <p:spPr>
          <a:xfrm>
            <a:off x="1257300" y="2894076"/>
            <a:ext cx="15773400" cy="6377940"/>
          </a:xfrm>
        </p:spPr>
        <p:txBody>
          <a:bodyPr>
            <a:normAutofit/>
          </a:bodyPr>
          <a:lstStyle/>
          <a:p>
            <a:r>
              <a:rPr lang="fr-FR" sz="3300"/>
              <a:t>Le retard dans le recrutement des consultants ne favorise pas l’augmentation du taux de décaissement;</a:t>
            </a:r>
          </a:p>
          <a:p>
            <a:r>
              <a:rPr lang="fr-FR" sz="3300"/>
              <a:t>La démission des experts du projet est contre productif. </a:t>
            </a:r>
            <a:endParaRPr lang="LID4096" sz="3300"/>
          </a:p>
        </p:txBody>
      </p:sp>
    </p:spTree>
    <p:extLst>
      <p:ext uri="{BB962C8B-B14F-4D97-AF65-F5344CB8AC3E}">
        <p14:creationId xmlns:p14="http://schemas.microsoft.com/office/powerpoint/2010/main" val="287203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3DAB38-5409-1561-1018-6806509027C7}"/>
              </a:ext>
            </a:extLst>
          </p:cNvPr>
          <p:cNvSpPr>
            <a:spLocks noGrp="1"/>
          </p:cNvSpPr>
          <p:nvPr>
            <p:ph type="title"/>
          </p:nvPr>
        </p:nvSpPr>
        <p:spPr>
          <a:xfrm>
            <a:off x="1257300" y="547687"/>
            <a:ext cx="15773400" cy="1988345"/>
          </a:xfrm>
        </p:spPr>
        <p:txBody>
          <a:bodyPr>
            <a:normAutofit/>
          </a:bodyPr>
          <a:lstStyle/>
          <a:p>
            <a:r>
              <a:rPr lang="fr-FR" sz="8100"/>
              <a:t>Prochaines étapes </a:t>
            </a:r>
            <a:endParaRPr lang="LID4096" sz="81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 name="connsiteX0" fmla="*/ 0 w 16280892"/>
              <a:gd name="connsiteY0" fmla="*/ 0 h 27432"/>
              <a:gd name="connsiteX1" fmla="*/ 515562 w 16280892"/>
              <a:gd name="connsiteY1" fmla="*/ 0 h 27432"/>
              <a:gd name="connsiteX2" fmla="*/ 705505 w 16280892"/>
              <a:gd name="connsiteY2" fmla="*/ 0 h 27432"/>
              <a:gd name="connsiteX3" fmla="*/ 1709494 w 16280892"/>
              <a:gd name="connsiteY3" fmla="*/ 0 h 27432"/>
              <a:gd name="connsiteX4" fmla="*/ 2225055 w 16280892"/>
              <a:gd name="connsiteY4" fmla="*/ 0 h 27432"/>
              <a:gd name="connsiteX5" fmla="*/ 2740617 w 16280892"/>
              <a:gd name="connsiteY5" fmla="*/ 0 h 27432"/>
              <a:gd name="connsiteX6" fmla="*/ 3744605 w 16280892"/>
              <a:gd name="connsiteY6" fmla="*/ 0 h 27432"/>
              <a:gd name="connsiteX7" fmla="*/ 4097358 w 16280892"/>
              <a:gd name="connsiteY7" fmla="*/ 0 h 27432"/>
              <a:gd name="connsiteX8" fmla="*/ 5101346 w 16280892"/>
              <a:gd name="connsiteY8" fmla="*/ 0 h 27432"/>
              <a:gd name="connsiteX9" fmla="*/ 6105334 w 16280892"/>
              <a:gd name="connsiteY9" fmla="*/ 0 h 27432"/>
              <a:gd name="connsiteX10" fmla="*/ 6783705 w 16280892"/>
              <a:gd name="connsiteY10" fmla="*/ 0 h 27432"/>
              <a:gd name="connsiteX11" fmla="*/ 7787693 w 16280892"/>
              <a:gd name="connsiteY11" fmla="*/ 0 h 27432"/>
              <a:gd name="connsiteX12" fmla="*/ 8303255 w 16280892"/>
              <a:gd name="connsiteY12" fmla="*/ 0 h 27432"/>
              <a:gd name="connsiteX13" fmla="*/ 8818816 w 16280892"/>
              <a:gd name="connsiteY13" fmla="*/ 0 h 27432"/>
              <a:gd name="connsiteX14" fmla="*/ 9659996 w 16280892"/>
              <a:gd name="connsiteY14" fmla="*/ 0 h 27432"/>
              <a:gd name="connsiteX15" fmla="*/ 10175557 w 16280892"/>
              <a:gd name="connsiteY15" fmla="*/ 0 h 27432"/>
              <a:gd name="connsiteX16" fmla="*/ 11179546 w 16280892"/>
              <a:gd name="connsiteY16" fmla="*/ 0 h 27432"/>
              <a:gd name="connsiteX17" fmla="*/ 12183534 w 16280892"/>
              <a:gd name="connsiteY17" fmla="*/ 0 h 27432"/>
              <a:gd name="connsiteX18" fmla="*/ 12861905 w 16280892"/>
              <a:gd name="connsiteY18" fmla="*/ 0 h 27432"/>
              <a:gd name="connsiteX19" fmla="*/ 13377466 w 16280892"/>
              <a:gd name="connsiteY19" fmla="*/ 0 h 27432"/>
              <a:gd name="connsiteX20" fmla="*/ 13567410 w 16280892"/>
              <a:gd name="connsiteY20" fmla="*/ 0 h 27432"/>
              <a:gd name="connsiteX21" fmla="*/ 13920163 w 16280892"/>
              <a:gd name="connsiteY21" fmla="*/ 0 h 27432"/>
              <a:gd name="connsiteX22" fmla="*/ 14272915 w 16280892"/>
              <a:gd name="connsiteY22" fmla="*/ 0 h 27432"/>
              <a:gd name="connsiteX23" fmla="*/ 14788477 w 16280892"/>
              <a:gd name="connsiteY23" fmla="*/ 0 h 27432"/>
              <a:gd name="connsiteX24" fmla="*/ 16280892 w 16280892"/>
              <a:gd name="connsiteY24" fmla="*/ 0 h 27432"/>
              <a:gd name="connsiteX25" fmla="*/ 16280892 w 16280892"/>
              <a:gd name="connsiteY25" fmla="*/ 27432 h 27432"/>
              <a:gd name="connsiteX26" fmla="*/ 15602522 w 16280892"/>
              <a:gd name="connsiteY26" fmla="*/ 27432 h 27432"/>
              <a:gd name="connsiteX27" fmla="*/ 14924151 w 16280892"/>
              <a:gd name="connsiteY27" fmla="*/ 27432 h 27432"/>
              <a:gd name="connsiteX28" fmla="*/ 14571398 w 16280892"/>
              <a:gd name="connsiteY28" fmla="*/ 27432 h 27432"/>
              <a:gd name="connsiteX29" fmla="*/ 13730219 w 16280892"/>
              <a:gd name="connsiteY29" fmla="*/ 27432 h 27432"/>
              <a:gd name="connsiteX30" fmla="*/ 13377466 w 16280892"/>
              <a:gd name="connsiteY30" fmla="*/ 27432 h 27432"/>
              <a:gd name="connsiteX31" fmla="*/ 12536287 w 16280892"/>
              <a:gd name="connsiteY31" fmla="*/ 27432 h 27432"/>
              <a:gd name="connsiteX32" fmla="*/ 12346343 w 16280892"/>
              <a:gd name="connsiteY32" fmla="*/ 27432 h 27432"/>
              <a:gd name="connsiteX33" fmla="*/ 11505164 w 16280892"/>
              <a:gd name="connsiteY33" fmla="*/ 27432 h 27432"/>
              <a:gd name="connsiteX34" fmla="*/ 11152411 w 16280892"/>
              <a:gd name="connsiteY34" fmla="*/ 27432 h 27432"/>
              <a:gd name="connsiteX35" fmla="*/ 10962467 w 16280892"/>
              <a:gd name="connsiteY35" fmla="*/ 27432 h 27432"/>
              <a:gd name="connsiteX36" fmla="*/ 10609715 w 16280892"/>
              <a:gd name="connsiteY36" fmla="*/ 27432 h 27432"/>
              <a:gd name="connsiteX37" fmla="*/ 9768535 w 16280892"/>
              <a:gd name="connsiteY37" fmla="*/ 27432 h 27432"/>
              <a:gd name="connsiteX38" fmla="*/ 9415783 w 16280892"/>
              <a:gd name="connsiteY38" fmla="*/ 27432 h 27432"/>
              <a:gd name="connsiteX39" fmla="*/ 9225839 w 16280892"/>
              <a:gd name="connsiteY39" fmla="*/ 27432 h 27432"/>
              <a:gd name="connsiteX40" fmla="*/ 8873086 w 16280892"/>
              <a:gd name="connsiteY40" fmla="*/ 27432 h 27432"/>
              <a:gd name="connsiteX41" fmla="*/ 8357525 w 16280892"/>
              <a:gd name="connsiteY41" fmla="*/ 27432 h 27432"/>
              <a:gd name="connsiteX42" fmla="*/ 7679154 w 16280892"/>
              <a:gd name="connsiteY42" fmla="*/ 27432 h 27432"/>
              <a:gd name="connsiteX43" fmla="*/ 7326401 w 16280892"/>
              <a:gd name="connsiteY43" fmla="*/ 27432 h 27432"/>
              <a:gd name="connsiteX44" fmla="*/ 6322413 w 16280892"/>
              <a:gd name="connsiteY44" fmla="*/ 27432 h 27432"/>
              <a:gd name="connsiteX45" fmla="*/ 5644043 w 16280892"/>
              <a:gd name="connsiteY45" fmla="*/ 27432 h 27432"/>
              <a:gd name="connsiteX46" fmla="*/ 4640054 w 16280892"/>
              <a:gd name="connsiteY46" fmla="*/ 27432 h 27432"/>
              <a:gd name="connsiteX47" fmla="*/ 3798875 w 16280892"/>
              <a:gd name="connsiteY47" fmla="*/ 27432 h 27432"/>
              <a:gd name="connsiteX48" fmla="*/ 3283313 w 16280892"/>
              <a:gd name="connsiteY48" fmla="*/ 27432 h 27432"/>
              <a:gd name="connsiteX49" fmla="*/ 2442134 w 16280892"/>
              <a:gd name="connsiteY49" fmla="*/ 27432 h 27432"/>
              <a:gd name="connsiteX50" fmla="*/ 2089381 w 16280892"/>
              <a:gd name="connsiteY50" fmla="*/ 27432 h 27432"/>
              <a:gd name="connsiteX51" fmla="*/ 1411011 w 16280892"/>
              <a:gd name="connsiteY51" fmla="*/ 27432 h 27432"/>
              <a:gd name="connsiteX52" fmla="*/ 1221067 w 16280892"/>
              <a:gd name="connsiteY52" fmla="*/ 27432 h 27432"/>
              <a:gd name="connsiteX53" fmla="*/ 0 w 16280892"/>
              <a:gd name="connsiteY53" fmla="*/ 27432 h 27432"/>
              <a:gd name="connsiteX54" fmla="*/ 0 w 16280892"/>
              <a:gd name="connsiteY5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80892" h="27432" fill="none" extrusionOk="0">
                <a:moveTo>
                  <a:pt x="0" y="0"/>
                </a:moveTo>
                <a:cubicBezTo>
                  <a:pt x="400379" y="35760"/>
                  <a:pt x="507460" y="-35263"/>
                  <a:pt x="841179" y="0"/>
                </a:cubicBezTo>
                <a:cubicBezTo>
                  <a:pt x="1163437" y="39010"/>
                  <a:pt x="1508034" y="-28445"/>
                  <a:pt x="1682359" y="0"/>
                </a:cubicBezTo>
                <a:cubicBezTo>
                  <a:pt x="1837574" y="19933"/>
                  <a:pt x="2082069" y="65257"/>
                  <a:pt x="2360729" y="0"/>
                </a:cubicBezTo>
                <a:cubicBezTo>
                  <a:pt x="2608574" y="-18482"/>
                  <a:pt x="2702511" y="37048"/>
                  <a:pt x="3039100" y="0"/>
                </a:cubicBezTo>
                <a:cubicBezTo>
                  <a:pt x="3367173" y="-28007"/>
                  <a:pt x="3423651" y="12250"/>
                  <a:pt x="3717470" y="0"/>
                </a:cubicBezTo>
                <a:cubicBezTo>
                  <a:pt x="4017576" y="-9336"/>
                  <a:pt x="3808129" y="-1934"/>
                  <a:pt x="3907414" y="0"/>
                </a:cubicBezTo>
                <a:cubicBezTo>
                  <a:pt x="4003783" y="-47128"/>
                  <a:pt x="4545860" y="-18453"/>
                  <a:pt x="4748593" y="0"/>
                </a:cubicBezTo>
                <a:cubicBezTo>
                  <a:pt x="4791289" y="-7112"/>
                  <a:pt x="4872657" y="-5945"/>
                  <a:pt x="4938537" y="0"/>
                </a:cubicBezTo>
                <a:cubicBezTo>
                  <a:pt x="4996342" y="55727"/>
                  <a:pt x="5285687" y="-11462"/>
                  <a:pt x="5616908" y="0"/>
                </a:cubicBezTo>
                <a:cubicBezTo>
                  <a:pt x="5932597" y="-7721"/>
                  <a:pt x="6419429" y="4548"/>
                  <a:pt x="6620896" y="0"/>
                </a:cubicBezTo>
                <a:cubicBezTo>
                  <a:pt x="6867615" y="-48162"/>
                  <a:pt x="7149184" y="63902"/>
                  <a:pt x="7624884" y="0"/>
                </a:cubicBezTo>
                <a:cubicBezTo>
                  <a:pt x="8121768" y="-23597"/>
                  <a:pt x="8110388" y="-24250"/>
                  <a:pt x="8466064" y="0"/>
                </a:cubicBezTo>
                <a:cubicBezTo>
                  <a:pt x="8827311" y="12259"/>
                  <a:pt x="8775229" y="-19283"/>
                  <a:pt x="8981625" y="0"/>
                </a:cubicBezTo>
                <a:cubicBezTo>
                  <a:pt x="9197939" y="12700"/>
                  <a:pt x="9085313" y="1609"/>
                  <a:pt x="9171569" y="0"/>
                </a:cubicBezTo>
                <a:cubicBezTo>
                  <a:pt x="9271685" y="-30889"/>
                  <a:pt x="9476535" y="-23392"/>
                  <a:pt x="9687131" y="0"/>
                </a:cubicBezTo>
                <a:cubicBezTo>
                  <a:pt x="9897923" y="58518"/>
                  <a:pt x="10208871" y="34679"/>
                  <a:pt x="10528310" y="0"/>
                </a:cubicBezTo>
                <a:cubicBezTo>
                  <a:pt x="10837915" y="-86928"/>
                  <a:pt x="11289502" y="14795"/>
                  <a:pt x="11532298" y="0"/>
                </a:cubicBezTo>
                <a:cubicBezTo>
                  <a:pt x="11735685" y="-46209"/>
                  <a:pt x="11679740" y="-1021"/>
                  <a:pt x="11722242" y="0"/>
                </a:cubicBezTo>
                <a:cubicBezTo>
                  <a:pt x="11784870" y="4563"/>
                  <a:pt x="11841251" y="-6856"/>
                  <a:pt x="11912186" y="0"/>
                </a:cubicBezTo>
                <a:cubicBezTo>
                  <a:pt x="12042056" y="43965"/>
                  <a:pt x="12550320" y="12123"/>
                  <a:pt x="12916174" y="0"/>
                </a:cubicBezTo>
                <a:cubicBezTo>
                  <a:pt x="13275573" y="15321"/>
                  <a:pt x="13061031" y="-10546"/>
                  <a:pt x="13106118" y="0"/>
                </a:cubicBezTo>
                <a:cubicBezTo>
                  <a:pt x="13130533" y="-16454"/>
                  <a:pt x="13558366" y="-3945"/>
                  <a:pt x="13784489" y="0"/>
                </a:cubicBezTo>
                <a:cubicBezTo>
                  <a:pt x="14013329" y="23879"/>
                  <a:pt x="14029640" y="-2576"/>
                  <a:pt x="14137241" y="0"/>
                </a:cubicBezTo>
                <a:cubicBezTo>
                  <a:pt x="14246873" y="-2188"/>
                  <a:pt x="14388056" y="9519"/>
                  <a:pt x="14489994" y="0"/>
                </a:cubicBezTo>
                <a:cubicBezTo>
                  <a:pt x="14588421" y="1172"/>
                  <a:pt x="14752817" y="20463"/>
                  <a:pt x="14842747" y="0"/>
                </a:cubicBezTo>
                <a:cubicBezTo>
                  <a:pt x="14944827" y="-6139"/>
                  <a:pt x="15124475" y="-4183"/>
                  <a:pt x="15195499" y="0"/>
                </a:cubicBezTo>
                <a:cubicBezTo>
                  <a:pt x="15233289" y="-72999"/>
                  <a:pt x="15899864" y="40175"/>
                  <a:pt x="16280892" y="0"/>
                </a:cubicBezTo>
                <a:cubicBezTo>
                  <a:pt x="16282588" y="7876"/>
                  <a:pt x="16277795" y="15459"/>
                  <a:pt x="16280892" y="27432"/>
                </a:cubicBezTo>
                <a:cubicBezTo>
                  <a:pt x="16099300" y="57962"/>
                  <a:pt x="15863089" y="25456"/>
                  <a:pt x="15765330" y="27432"/>
                </a:cubicBezTo>
                <a:cubicBezTo>
                  <a:pt x="15645672" y="47892"/>
                  <a:pt x="15552049" y="11598"/>
                  <a:pt x="15412578" y="27432"/>
                </a:cubicBezTo>
                <a:cubicBezTo>
                  <a:pt x="15245909" y="46375"/>
                  <a:pt x="14794006" y="2096"/>
                  <a:pt x="14571398" y="27432"/>
                </a:cubicBezTo>
                <a:cubicBezTo>
                  <a:pt x="14312653" y="-688"/>
                  <a:pt x="13830246" y="73984"/>
                  <a:pt x="13567410" y="27432"/>
                </a:cubicBezTo>
                <a:cubicBezTo>
                  <a:pt x="13316451" y="18107"/>
                  <a:pt x="13205320" y="-872"/>
                  <a:pt x="13051848" y="27432"/>
                </a:cubicBezTo>
                <a:cubicBezTo>
                  <a:pt x="12896141" y="135970"/>
                  <a:pt x="12435550" y="56277"/>
                  <a:pt x="12047860" y="27432"/>
                </a:cubicBezTo>
                <a:cubicBezTo>
                  <a:pt x="11706654" y="36515"/>
                  <a:pt x="11577224" y="59485"/>
                  <a:pt x="11369490" y="27432"/>
                </a:cubicBezTo>
                <a:cubicBezTo>
                  <a:pt x="11172152" y="9342"/>
                  <a:pt x="10798608" y="38757"/>
                  <a:pt x="10365501" y="27432"/>
                </a:cubicBezTo>
                <a:cubicBezTo>
                  <a:pt x="9978036" y="34516"/>
                  <a:pt x="9807955" y="41287"/>
                  <a:pt x="9361513" y="27432"/>
                </a:cubicBezTo>
                <a:cubicBezTo>
                  <a:pt x="8957327" y="58291"/>
                  <a:pt x="9132463" y="45898"/>
                  <a:pt x="9008760" y="27432"/>
                </a:cubicBezTo>
                <a:cubicBezTo>
                  <a:pt x="8910140" y="15731"/>
                  <a:pt x="8621368" y="22838"/>
                  <a:pt x="8493199" y="27432"/>
                </a:cubicBezTo>
                <a:cubicBezTo>
                  <a:pt x="8381322" y="8454"/>
                  <a:pt x="8121642" y="26635"/>
                  <a:pt x="7814828" y="27432"/>
                </a:cubicBezTo>
                <a:cubicBezTo>
                  <a:pt x="7538271" y="19325"/>
                  <a:pt x="7475127" y="15322"/>
                  <a:pt x="7136458" y="27432"/>
                </a:cubicBezTo>
                <a:cubicBezTo>
                  <a:pt x="6838357" y="-8138"/>
                  <a:pt x="6521516" y="39326"/>
                  <a:pt x="6295278" y="27432"/>
                </a:cubicBezTo>
                <a:cubicBezTo>
                  <a:pt x="6062075" y="-2616"/>
                  <a:pt x="6071233" y="30768"/>
                  <a:pt x="5942526" y="27432"/>
                </a:cubicBezTo>
                <a:cubicBezTo>
                  <a:pt x="5822579" y="16026"/>
                  <a:pt x="5694904" y="16994"/>
                  <a:pt x="5589773" y="27432"/>
                </a:cubicBezTo>
                <a:cubicBezTo>
                  <a:pt x="5403526" y="21891"/>
                  <a:pt x="5005826" y="-3138"/>
                  <a:pt x="4585785" y="27432"/>
                </a:cubicBezTo>
                <a:cubicBezTo>
                  <a:pt x="4173587" y="58823"/>
                  <a:pt x="3803303" y="60751"/>
                  <a:pt x="3581796" y="27432"/>
                </a:cubicBezTo>
                <a:cubicBezTo>
                  <a:pt x="3315704" y="46598"/>
                  <a:pt x="3130163" y="28035"/>
                  <a:pt x="2903426" y="27432"/>
                </a:cubicBezTo>
                <a:cubicBezTo>
                  <a:pt x="2652226" y="21049"/>
                  <a:pt x="2763962" y="43953"/>
                  <a:pt x="2713482" y="27432"/>
                </a:cubicBezTo>
                <a:cubicBezTo>
                  <a:pt x="2646338" y="22596"/>
                  <a:pt x="2604385" y="32602"/>
                  <a:pt x="2523538" y="27432"/>
                </a:cubicBezTo>
                <a:cubicBezTo>
                  <a:pt x="2496413" y="13663"/>
                  <a:pt x="1771920" y="-12116"/>
                  <a:pt x="1519550" y="27432"/>
                </a:cubicBezTo>
                <a:cubicBezTo>
                  <a:pt x="1304346" y="33004"/>
                  <a:pt x="1121856" y="66725"/>
                  <a:pt x="1003988" y="27432"/>
                </a:cubicBezTo>
                <a:cubicBezTo>
                  <a:pt x="890813" y="8344"/>
                  <a:pt x="268574" y="63014"/>
                  <a:pt x="0" y="27432"/>
                </a:cubicBezTo>
                <a:cubicBezTo>
                  <a:pt x="-2467" y="15547"/>
                  <a:pt x="1248" y="7489"/>
                  <a:pt x="0" y="0"/>
                </a:cubicBezTo>
                <a:close/>
              </a:path>
              <a:path w="16280892" h="27432" stroke="0" extrusionOk="0">
                <a:moveTo>
                  <a:pt x="0" y="0"/>
                </a:moveTo>
                <a:cubicBezTo>
                  <a:pt x="131329" y="-29182"/>
                  <a:pt x="323081" y="9296"/>
                  <a:pt x="515562" y="0"/>
                </a:cubicBezTo>
                <a:cubicBezTo>
                  <a:pt x="741448" y="-1122"/>
                  <a:pt x="629762" y="11222"/>
                  <a:pt x="705505" y="0"/>
                </a:cubicBezTo>
                <a:cubicBezTo>
                  <a:pt x="738697" y="17741"/>
                  <a:pt x="1196227" y="-74782"/>
                  <a:pt x="1709494" y="0"/>
                </a:cubicBezTo>
                <a:cubicBezTo>
                  <a:pt x="2190807" y="-29956"/>
                  <a:pt x="1999975" y="-15867"/>
                  <a:pt x="2225055" y="0"/>
                </a:cubicBezTo>
                <a:cubicBezTo>
                  <a:pt x="2462962" y="4306"/>
                  <a:pt x="2584233" y="-12655"/>
                  <a:pt x="2740617" y="0"/>
                </a:cubicBezTo>
                <a:cubicBezTo>
                  <a:pt x="2910592" y="-17416"/>
                  <a:pt x="3343511" y="-49157"/>
                  <a:pt x="3744605" y="0"/>
                </a:cubicBezTo>
                <a:cubicBezTo>
                  <a:pt x="4143622" y="14961"/>
                  <a:pt x="3941446" y="-30299"/>
                  <a:pt x="4097358" y="0"/>
                </a:cubicBezTo>
                <a:cubicBezTo>
                  <a:pt x="4273907" y="-133"/>
                  <a:pt x="4764551" y="-4410"/>
                  <a:pt x="5101346" y="0"/>
                </a:cubicBezTo>
                <a:cubicBezTo>
                  <a:pt x="5497322" y="38562"/>
                  <a:pt x="5825123" y="53175"/>
                  <a:pt x="6105334" y="0"/>
                </a:cubicBezTo>
                <a:cubicBezTo>
                  <a:pt x="6394997" y="-2118"/>
                  <a:pt x="6441930" y="-3203"/>
                  <a:pt x="6783705" y="0"/>
                </a:cubicBezTo>
                <a:cubicBezTo>
                  <a:pt x="7090590" y="7771"/>
                  <a:pt x="7366751" y="32322"/>
                  <a:pt x="7787693" y="0"/>
                </a:cubicBezTo>
                <a:cubicBezTo>
                  <a:pt x="8252885" y="-8653"/>
                  <a:pt x="8083024" y="-44930"/>
                  <a:pt x="8303255" y="0"/>
                </a:cubicBezTo>
                <a:cubicBezTo>
                  <a:pt x="8513834" y="18082"/>
                  <a:pt x="8668544" y="10757"/>
                  <a:pt x="8818816" y="0"/>
                </a:cubicBezTo>
                <a:cubicBezTo>
                  <a:pt x="9024202" y="35785"/>
                  <a:pt x="9384597" y="48496"/>
                  <a:pt x="9659996" y="0"/>
                </a:cubicBezTo>
                <a:cubicBezTo>
                  <a:pt x="9906417" y="-21957"/>
                  <a:pt x="9971758" y="-21262"/>
                  <a:pt x="10175557" y="0"/>
                </a:cubicBezTo>
                <a:cubicBezTo>
                  <a:pt x="10347465" y="-20594"/>
                  <a:pt x="10759180" y="-58262"/>
                  <a:pt x="11179546" y="0"/>
                </a:cubicBezTo>
                <a:cubicBezTo>
                  <a:pt x="11644778" y="19919"/>
                  <a:pt x="11904682" y="75315"/>
                  <a:pt x="12183534" y="0"/>
                </a:cubicBezTo>
                <a:cubicBezTo>
                  <a:pt x="12443270" y="-26948"/>
                  <a:pt x="12676899" y="41957"/>
                  <a:pt x="12861905" y="0"/>
                </a:cubicBezTo>
                <a:cubicBezTo>
                  <a:pt x="13044339" y="-21986"/>
                  <a:pt x="13213552" y="-11146"/>
                  <a:pt x="13377466" y="0"/>
                </a:cubicBezTo>
                <a:cubicBezTo>
                  <a:pt x="13547069" y="2244"/>
                  <a:pt x="13495015" y="-7124"/>
                  <a:pt x="13567410" y="0"/>
                </a:cubicBezTo>
                <a:cubicBezTo>
                  <a:pt x="13650136" y="21918"/>
                  <a:pt x="13759068" y="-10558"/>
                  <a:pt x="13920163" y="0"/>
                </a:cubicBezTo>
                <a:cubicBezTo>
                  <a:pt x="14084637" y="18114"/>
                  <a:pt x="14121308" y="6671"/>
                  <a:pt x="14272915" y="0"/>
                </a:cubicBezTo>
                <a:cubicBezTo>
                  <a:pt x="14444292" y="15220"/>
                  <a:pt x="14612642" y="-43"/>
                  <a:pt x="14788477" y="0"/>
                </a:cubicBezTo>
                <a:cubicBezTo>
                  <a:pt x="15030239" y="18463"/>
                  <a:pt x="15653945" y="17875"/>
                  <a:pt x="16280892" y="0"/>
                </a:cubicBezTo>
                <a:cubicBezTo>
                  <a:pt x="16281616" y="11486"/>
                  <a:pt x="16282146" y="13742"/>
                  <a:pt x="16280892" y="27432"/>
                </a:cubicBezTo>
                <a:cubicBezTo>
                  <a:pt x="16147317" y="20294"/>
                  <a:pt x="15915163" y="-15713"/>
                  <a:pt x="15602522" y="27432"/>
                </a:cubicBezTo>
                <a:cubicBezTo>
                  <a:pt x="15305125" y="26345"/>
                  <a:pt x="15253073" y="24150"/>
                  <a:pt x="14924151" y="27432"/>
                </a:cubicBezTo>
                <a:cubicBezTo>
                  <a:pt x="14602604" y="29737"/>
                  <a:pt x="14672250" y="45162"/>
                  <a:pt x="14571398" y="27432"/>
                </a:cubicBezTo>
                <a:cubicBezTo>
                  <a:pt x="14398654" y="16996"/>
                  <a:pt x="14097495" y="92191"/>
                  <a:pt x="13730219" y="27432"/>
                </a:cubicBezTo>
                <a:cubicBezTo>
                  <a:pt x="13409346" y="11754"/>
                  <a:pt x="13480826" y="29172"/>
                  <a:pt x="13377466" y="27432"/>
                </a:cubicBezTo>
                <a:cubicBezTo>
                  <a:pt x="13261911" y="40894"/>
                  <a:pt x="12947716" y="83260"/>
                  <a:pt x="12536287" y="27432"/>
                </a:cubicBezTo>
                <a:cubicBezTo>
                  <a:pt x="12120891" y="55106"/>
                  <a:pt x="12412121" y="18154"/>
                  <a:pt x="12346343" y="27432"/>
                </a:cubicBezTo>
                <a:cubicBezTo>
                  <a:pt x="12230998" y="-31029"/>
                  <a:pt x="11858217" y="57779"/>
                  <a:pt x="11505164" y="27432"/>
                </a:cubicBezTo>
                <a:cubicBezTo>
                  <a:pt x="11146025" y="-6990"/>
                  <a:pt x="11286655" y="14309"/>
                  <a:pt x="11152411" y="27432"/>
                </a:cubicBezTo>
                <a:cubicBezTo>
                  <a:pt x="10987033" y="29512"/>
                  <a:pt x="11039018" y="24452"/>
                  <a:pt x="10962467" y="27432"/>
                </a:cubicBezTo>
                <a:cubicBezTo>
                  <a:pt x="10876699" y="40150"/>
                  <a:pt x="10771189" y="16410"/>
                  <a:pt x="10609715" y="27432"/>
                </a:cubicBezTo>
                <a:cubicBezTo>
                  <a:pt x="10412320" y="16037"/>
                  <a:pt x="9993019" y="3117"/>
                  <a:pt x="9768535" y="27432"/>
                </a:cubicBezTo>
                <a:cubicBezTo>
                  <a:pt x="9549782" y="42601"/>
                  <a:pt x="9513793" y="22739"/>
                  <a:pt x="9415783" y="27432"/>
                </a:cubicBezTo>
                <a:cubicBezTo>
                  <a:pt x="9319070" y="28909"/>
                  <a:pt x="9300901" y="30703"/>
                  <a:pt x="9225839" y="27432"/>
                </a:cubicBezTo>
                <a:cubicBezTo>
                  <a:pt x="9136514" y="29913"/>
                  <a:pt x="9008453" y="22662"/>
                  <a:pt x="8873086" y="27432"/>
                </a:cubicBezTo>
                <a:cubicBezTo>
                  <a:pt x="8714060" y="15806"/>
                  <a:pt x="8604436" y="43259"/>
                  <a:pt x="8357525" y="27432"/>
                </a:cubicBezTo>
                <a:cubicBezTo>
                  <a:pt x="8133045" y="26792"/>
                  <a:pt x="7839991" y="-12554"/>
                  <a:pt x="7679154" y="27432"/>
                </a:cubicBezTo>
                <a:cubicBezTo>
                  <a:pt x="7527721" y="56529"/>
                  <a:pt x="7483600" y="39389"/>
                  <a:pt x="7326401" y="27432"/>
                </a:cubicBezTo>
                <a:cubicBezTo>
                  <a:pt x="7193372" y="38431"/>
                  <a:pt x="6739044" y="36947"/>
                  <a:pt x="6322413" y="27432"/>
                </a:cubicBezTo>
                <a:cubicBezTo>
                  <a:pt x="5929120" y="-1539"/>
                  <a:pt x="5918820" y="-1804"/>
                  <a:pt x="5644043" y="27432"/>
                </a:cubicBezTo>
                <a:cubicBezTo>
                  <a:pt x="5381679" y="53754"/>
                  <a:pt x="5077467" y="-34762"/>
                  <a:pt x="4640054" y="27432"/>
                </a:cubicBezTo>
                <a:cubicBezTo>
                  <a:pt x="4233474" y="30957"/>
                  <a:pt x="4206282" y="16588"/>
                  <a:pt x="3798875" y="27432"/>
                </a:cubicBezTo>
                <a:cubicBezTo>
                  <a:pt x="3399457" y="40261"/>
                  <a:pt x="3451506" y="23989"/>
                  <a:pt x="3283313" y="27432"/>
                </a:cubicBezTo>
                <a:cubicBezTo>
                  <a:pt x="3090853" y="15592"/>
                  <a:pt x="2732869" y="117327"/>
                  <a:pt x="2442134" y="27432"/>
                </a:cubicBezTo>
                <a:cubicBezTo>
                  <a:pt x="2102927" y="-4880"/>
                  <a:pt x="2232043" y="34441"/>
                  <a:pt x="2089381" y="27432"/>
                </a:cubicBezTo>
                <a:cubicBezTo>
                  <a:pt x="1907761" y="75887"/>
                  <a:pt x="1582899" y="15239"/>
                  <a:pt x="1411011" y="27432"/>
                </a:cubicBezTo>
                <a:cubicBezTo>
                  <a:pt x="1201141" y="16901"/>
                  <a:pt x="1262536" y="22827"/>
                  <a:pt x="1221067" y="27432"/>
                </a:cubicBezTo>
                <a:cubicBezTo>
                  <a:pt x="1153924" y="-13881"/>
                  <a:pt x="333257" y="-21275"/>
                  <a:pt x="0" y="27432"/>
                </a:cubicBezTo>
                <a:cubicBezTo>
                  <a:pt x="114" y="19235"/>
                  <a:pt x="-658" y="11978"/>
                  <a:pt x="0" y="0"/>
                </a:cubicBezTo>
                <a:close/>
              </a:path>
              <a:path w="16280892" h="27432" fill="none" stroke="0" extrusionOk="0">
                <a:moveTo>
                  <a:pt x="0" y="0"/>
                </a:moveTo>
                <a:cubicBezTo>
                  <a:pt x="394525" y="28393"/>
                  <a:pt x="489616" y="-32605"/>
                  <a:pt x="841179" y="0"/>
                </a:cubicBezTo>
                <a:cubicBezTo>
                  <a:pt x="1203328" y="41174"/>
                  <a:pt x="1486280" y="-20053"/>
                  <a:pt x="1682359" y="0"/>
                </a:cubicBezTo>
                <a:cubicBezTo>
                  <a:pt x="1841966" y="30682"/>
                  <a:pt x="2101860" y="52630"/>
                  <a:pt x="2360729" y="0"/>
                </a:cubicBezTo>
                <a:cubicBezTo>
                  <a:pt x="2601609" y="-26262"/>
                  <a:pt x="2731628" y="22057"/>
                  <a:pt x="3039100" y="0"/>
                </a:cubicBezTo>
                <a:cubicBezTo>
                  <a:pt x="3372494" y="-15853"/>
                  <a:pt x="3423749" y="4825"/>
                  <a:pt x="3717470" y="0"/>
                </a:cubicBezTo>
                <a:cubicBezTo>
                  <a:pt x="3999888" y="-16200"/>
                  <a:pt x="3807719" y="13433"/>
                  <a:pt x="3907414" y="0"/>
                </a:cubicBezTo>
                <a:cubicBezTo>
                  <a:pt x="3999620" y="-14522"/>
                  <a:pt x="4510266" y="40390"/>
                  <a:pt x="4748593" y="0"/>
                </a:cubicBezTo>
                <a:cubicBezTo>
                  <a:pt x="4815274" y="5824"/>
                  <a:pt x="4854460" y="-7343"/>
                  <a:pt x="4938537" y="0"/>
                </a:cubicBezTo>
                <a:cubicBezTo>
                  <a:pt x="4927514" y="-4335"/>
                  <a:pt x="5344145" y="-29091"/>
                  <a:pt x="5616908" y="0"/>
                </a:cubicBezTo>
                <a:cubicBezTo>
                  <a:pt x="5911098" y="21387"/>
                  <a:pt x="6431211" y="3757"/>
                  <a:pt x="6620896" y="0"/>
                </a:cubicBezTo>
                <a:cubicBezTo>
                  <a:pt x="6878095" y="-51251"/>
                  <a:pt x="7104049" y="17162"/>
                  <a:pt x="7624884" y="0"/>
                </a:cubicBezTo>
                <a:cubicBezTo>
                  <a:pt x="8122246" y="-25540"/>
                  <a:pt x="8108047" y="-24027"/>
                  <a:pt x="8466064" y="0"/>
                </a:cubicBezTo>
                <a:cubicBezTo>
                  <a:pt x="8818659" y="13756"/>
                  <a:pt x="8771392" y="-22152"/>
                  <a:pt x="8981625" y="0"/>
                </a:cubicBezTo>
                <a:cubicBezTo>
                  <a:pt x="9179136" y="4414"/>
                  <a:pt x="9073536" y="11241"/>
                  <a:pt x="9171569" y="0"/>
                </a:cubicBezTo>
                <a:cubicBezTo>
                  <a:pt x="9261500" y="-12947"/>
                  <a:pt x="9495234" y="-11874"/>
                  <a:pt x="9687131" y="0"/>
                </a:cubicBezTo>
                <a:cubicBezTo>
                  <a:pt x="9941295" y="17476"/>
                  <a:pt x="10156018" y="39096"/>
                  <a:pt x="10528310" y="0"/>
                </a:cubicBezTo>
                <a:cubicBezTo>
                  <a:pt x="10862839" y="-78187"/>
                  <a:pt x="11306450" y="58655"/>
                  <a:pt x="11532298" y="0"/>
                </a:cubicBezTo>
                <a:cubicBezTo>
                  <a:pt x="11739365" y="-48294"/>
                  <a:pt x="11672068" y="3192"/>
                  <a:pt x="11722242" y="0"/>
                </a:cubicBezTo>
                <a:cubicBezTo>
                  <a:pt x="11783680" y="2758"/>
                  <a:pt x="11836495" y="-16861"/>
                  <a:pt x="11912186" y="0"/>
                </a:cubicBezTo>
                <a:cubicBezTo>
                  <a:pt x="12010600" y="13590"/>
                  <a:pt x="12522382" y="29741"/>
                  <a:pt x="12916174" y="0"/>
                </a:cubicBezTo>
                <a:cubicBezTo>
                  <a:pt x="13273363" y="13975"/>
                  <a:pt x="13072891" y="-896"/>
                  <a:pt x="13106118" y="0"/>
                </a:cubicBezTo>
                <a:cubicBezTo>
                  <a:pt x="13154044" y="33492"/>
                  <a:pt x="13572318" y="-15699"/>
                  <a:pt x="13784489" y="0"/>
                </a:cubicBezTo>
                <a:cubicBezTo>
                  <a:pt x="14009755" y="24196"/>
                  <a:pt x="14033950" y="-2087"/>
                  <a:pt x="14137241" y="0"/>
                </a:cubicBezTo>
                <a:cubicBezTo>
                  <a:pt x="14269960" y="-4722"/>
                  <a:pt x="14390931" y="17963"/>
                  <a:pt x="14489994" y="0"/>
                </a:cubicBezTo>
                <a:cubicBezTo>
                  <a:pt x="14584123" y="-13344"/>
                  <a:pt x="14746944" y="21721"/>
                  <a:pt x="14842747" y="0"/>
                </a:cubicBezTo>
                <a:cubicBezTo>
                  <a:pt x="14917761" y="9173"/>
                  <a:pt x="15114215" y="-2462"/>
                  <a:pt x="15195499" y="0"/>
                </a:cubicBezTo>
                <a:cubicBezTo>
                  <a:pt x="15297555" y="12165"/>
                  <a:pt x="15945798" y="-34041"/>
                  <a:pt x="16280892" y="0"/>
                </a:cubicBezTo>
                <a:cubicBezTo>
                  <a:pt x="16281489" y="7807"/>
                  <a:pt x="16280328" y="13441"/>
                  <a:pt x="16280892" y="27432"/>
                </a:cubicBezTo>
                <a:cubicBezTo>
                  <a:pt x="16079588" y="47862"/>
                  <a:pt x="15893126" y="25634"/>
                  <a:pt x="15765330" y="27432"/>
                </a:cubicBezTo>
                <a:cubicBezTo>
                  <a:pt x="15656206" y="30805"/>
                  <a:pt x="15566228" y="22834"/>
                  <a:pt x="15412578" y="27432"/>
                </a:cubicBezTo>
                <a:cubicBezTo>
                  <a:pt x="15272601" y="78642"/>
                  <a:pt x="14802144" y="32729"/>
                  <a:pt x="14571398" y="27432"/>
                </a:cubicBezTo>
                <a:cubicBezTo>
                  <a:pt x="14315979" y="51792"/>
                  <a:pt x="13798139" y="17860"/>
                  <a:pt x="13567410" y="27432"/>
                </a:cubicBezTo>
                <a:cubicBezTo>
                  <a:pt x="13298378" y="-5751"/>
                  <a:pt x="13212999" y="15302"/>
                  <a:pt x="13051848" y="27432"/>
                </a:cubicBezTo>
                <a:cubicBezTo>
                  <a:pt x="12888091" y="137136"/>
                  <a:pt x="12406616" y="22126"/>
                  <a:pt x="12047860" y="27432"/>
                </a:cubicBezTo>
                <a:cubicBezTo>
                  <a:pt x="11716908" y="58126"/>
                  <a:pt x="11615142" y="68728"/>
                  <a:pt x="11369490" y="27432"/>
                </a:cubicBezTo>
                <a:cubicBezTo>
                  <a:pt x="11144554" y="15500"/>
                  <a:pt x="10838389" y="45042"/>
                  <a:pt x="10365501" y="27432"/>
                </a:cubicBezTo>
                <a:cubicBezTo>
                  <a:pt x="9937597" y="47810"/>
                  <a:pt x="9786392" y="15048"/>
                  <a:pt x="9361513" y="27432"/>
                </a:cubicBezTo>
                <a:cubicBezTo>
                  <a:pt x="8945152" y="33422"/>
                  <a:pt x="9104354" y="47690"/>
                  <a:pt x="9008760" y="27432"/>
                </a:cubicBezTo>
                <a:cubicBezTo>
                  <a:pt x="8904114" y="44205"/>
                  <a:pt x="8621022" y="17612"/>
                  <a:pt x="8493199" y="27432"/>
                </a:cubicBezTo>
                <a:cubicBezTo>
                  <a:pt x="8363600" y="56612"/>
                  <a:pt x="8099278" y="45689"/>
                  <a:pt x="7814828" y="27432"/>
                </a:cubicBezTo>
                <a:cubicBezTo>
                  <a:pt x="7535419" y="7097"/>
                  <a:pt x="7479997" y="13596"/>
                  <a:pt x="7136458" y="27432"/>
                </a:cubicBezTo>
                <a:cubicBezTo>
                  <a:pt x="6817809" y="10964"/>
                  <a:pt x="6504779" y="16130"/>
                  <a:pt x="6295278" y="27432"/>
                </a:cubicBezTo>
                <a:cubicBezTo>
                  <a:pt x="6066147" y="-4186"/>
                  <a:pt x="6071796" y="34784"/>
                  <a:pt x="5942526" y="27432"/>
                </a:cubicBezTo>
                <a:cubicBezTo>
                  <a:pt x="5809310" y="47970"/>
                  <a:pt x="5708193" y="13829"/>
                  <a:pt x="5589773" y="27432"/>
                </a:cubicBezTo>
                <a:cubicBezTo>
                  <a:pt x="5445645" y="93387"/>
                  <a:pt x="5031705" y="55528"/>
                  <a:pt x="4585785" y="27432"/>
                </a:cubicBezTo>
                <a:cubicBezTo>
                  <a:pt x="4190627" y="62379"/>
                  <a:pt x="3855199" y="11418"/>
                  <a:pt x="3581796" y="27432"/>
                </a:cubicBezTo>
                <a:cubicBezTo>
                  <a:pt x="3317661" y="3124"/>
                  <a:pt x="3149314" y="21782"/>
                  <a:pt x="2903426" y="27432"/>
                </a:cubicBezTo>
                <a:cubicBezTo>
                  <a:pt x="2655524" y="29675"/>
                  <a:pt x="2776990" y="34933"/>
                  <a:pt x="2713482" y="27432"/>
                </a:cubicBezTo>
                <a:cubicBezTo>
                  <a:pt x="2655847" y="8493"/>
                  <a:pt x="2604400" y="18720"/>
                  <a:pt x="2523538" y="27432"/>
                </a:cubicBezTo>
                <a:cubicBezTo>
                  <a:pt x="2440070" y="53540"/>
                  <a:pt x="1758140" y="8970"/>
                  <a:pt x="1519550" y="27432"/>
                </a:cubicBezTo>
                <a:cubicBezTo>
                  <a:pt x="1315543" y="36621"/>
                  <a:pt x="1141524" y="72637"/>
                  <a:pt x="1003988" y="27432"/>
                </a:cubicBezTo>
                <a:cubicBezTo>
                  <a:pt x="955704" y="10057"/>
                  <a:pt x="352536" y="62820"/>
                  <a:pt x="0" y="27432"/>
                </a:cubicBezTo>
                <a:cubicBezTo>
                  <a:pt x="-2860" y="16165"/>
                  <a:pt x="110" y="788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1E6C526-74B0-4AB6-AED2-3C575CC2487B}"/>
              </a:ext>
            </a:extLst>
          </p:cNvPr>
          <p:cNvSpPr>
            <a:spLocks noGrp="1"/>
          </p:cNvSpPr>
          <p:nvPr>
            <p:ph idx="1"/>
          </p:nvPr>
        </p:nvSpPr>
        <p:spPr>
          <a:xfrm>
            <a:off x="1257300" y="2894076"/>
            <a:ext cx="15773400" cy="6377940"/>
          </a:xfrm>
        </p:spPr>
        <p:txBody>
          <a:bodyPr>
            <a:normAutofit/>
          </a:bodyPr>
          <a:lstStyle/>
          <a:p>
            <a:pPr>
              <a:lnSpc>
                <a:spcPct val="90000"/>
              </a:lnSpc>
              <a:spcAft>
                <a:spcPts val="800"/>
              </a:spcAft>
            </a:pPr>
            <a:r>
              <a:rPr lang="fr-FR" sz="3100" kern="100">
                <a:effectLst/>
                <a:latin typeface="Calibri" panose="020F0502020204030204" pitchFamily="34" charset="0"/>
                <a:ea typeface="Calibri" panose="020F0502020204030204" pitchFamily="34" charset="0"/>
                <a:cs typeface="Times New Roman" panose="02020603050405020304" pitchFamily="18" charset="0"/>
              </a:rPr>
              <a:t>Renforcer le rôle de coordination de la CBLT en intégrant les questions transfrontalières dans la formulation des actions à mettre en œuvre au niveau de toutes les composantes du projet. </a:t>
            </a:r>
          </a:p>
          <a:p>
            <a:pPr>
              <a:lnSpc>
                <a:spcPct val="90000"/>
              </a:lnSpc>
              <a:spcAft>
                <a:spcPts val="800"/>
              </a:spcAft>
            </a:pPr>
            <a:r>
              <a:rPr lang="fr-FR" sz="3100" kern="100">
                <a:effectLst/>
                <a:latin typeface="Calibri" panose="020F0502020204030204" pitchFamily="34" charset="0"/>
                <a:ea typeface="Calibri" panose="020F0502020204030204" pitchFamily="34" charset="0"/>
                <a:cs typeface="Times New Roman" panose="02020603050405020304" pitchFamily="18" charset="0"/>
              </a:rPr>
              <a:t>Capitaliser les acquis de la KMP en renforçant la KMP avec des nouvelles fonctionnalités pour rendre plus attractif et plus efficiente l’utilisation de cet outil en: </a:t>
            </a:r>
          </a:p>
          <a:p>
            <a:pPr lvl="2">
              <a:lnSpc>
                <a:spcPct val="90000"/>
              </a:lnSpc>
              <a:spcAft>
                <a:spcPts val="800"/>
              </a:spcAft>
            </a:pPr>
            <a:r>
              <a:rPr lang="fr-FR" sz="3100" kern="100">
                <a:effectLst/>
                <a:latin typeface="Calibri" panose="020F0502020204030204" pitchFamily="34" charset="0"/>
                <a:ea typeface="Calibri" panose="020F0502020204030204" pitchFamily="34" charset="0"/>
                <a:cs typeface="Times New Roman" panose="02020603050405020304" pitchFamily="18" charset="0"/>
              </a:rPr>
              <a:t>Intégrant d'autres sources de données; Outils de collecte de données mobiles pour la collecte des indicateurs CBLT;</a:t>
            </a:r>
          </a:p>
          <a:p>
            <a:pPr lvl="2">
              <a:lnSpc>
                <a:spcPct val="90000"/>
              </a:lnSpc>
              <a:spcAft>
                <a:spcPts val="800"/>
              </a:spcAft>
            </a:pPr>
            <a:r>
              <a:rPr lang="fr-FR" sz="3100" kern="100">
                <a:effectLst/>
                <a:latin typeface="Calibri" panose="020F0502020204030204" pitchFamily="34" charset="0"/>
                <a:ea typeface="Calibri" panose="020F0502020204030204" pitchFamily="34" charset="0"/>
                <a:cs typeface="Times New Roman" panose="02020603050405020304" pitchFamily="18" charset="0"/>
              </a:rPr>
              <a:t>Élaborant un tableau de bord sur les données relatives aux incidents et aux projets, etc. </a:t>
            </a:r>
          </a:p>
          <a:p>
            <a:pPr>
              <a:lnSpc>
                <a:spcPct val="90000"/>
              </a:lnSpc>
            </a:pPr>
            <a:r>
              <a:rPr lang="fr-FR" sz="3100">
                <a:effectLst/>
                <a:latin typeface="Calibri" panose="020F0502020204030204" pitchFamily="34" charset="0"/>
                <a:ea typeface="Calibri" panose="020F0502020204030204" pitchFamily="34" charset="0"/>
                <a:cs typeface="Times New Roman" panose="02020603050405020304" pitchFamily="18" charset="0"/>
              </a:rPr>
              <a:t>Identifier les possibilités d'une plus grande collaboration régionale dans le domaine du partage des connaissances et de la recherche en établissant des liens avec les bases de données mondiales de connaissances pertinentes. </a:t>
            </a:r>
            <a:endParaRPr lang="fr-FR" sz="3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fr-FR" sz="3100" kern="100">
                <a:effectLst/>
                <a:latin typeface="Calibri" panose="020F0502020204030204" pitchFamily="34" charset="0"/>
                <a:ea typeface="Calibri" panose="020F0502020204030204" pitchFamily="34" charset="0"/>
                <a:cs typeface="Times New Roman" panose="02020603050405020304" pitchFamily="18" charset="0"/>
              </a:rPr>
              <a:t>Etendre la convention liant les universités de la région du Lac Tchad à la CBLT à toutes les universités du bassin.</a:t>
            </a:r>
          </a:p>
          <a:p>
            <a:pPr>
              <a:lnSpc>
                <a:spcPct val="90000"/>
              </a:lnSpc>
            </a:pPr>
            <a:endParaRPr lang="fr-FR" sz="31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280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B54ED76-D7B8-CF61-9E99-7569EB3F5594}"/>
              </a:ext>
            </a:extLst>
          </p:cNvPr>
          <p:cNvSpPr>
            <a:spLocks noGrp="1"/>
          </p:cNvSpPr>
          <p:nvPr>
            <p:ph type="title"/>
          </p:nvPr>
        </p:nvSpPr>
        <p:spPr>
          <a:xfrm>
            <a:off x="1257300" y="547687"/>
            <a:ext cx="15773400" cy="1988345"/>
          </a:xfrm>
        </p:spPr>
        <p:txBody>
          <a:bodyPr>
            <a:normAutofit/>
          </a:bodyPr>
          <a:lstStyle/>
          <a:p>
            <a:r>
              <a:rPr lang="fr-FR" sz="8100"/>
              <a:t>Prochaines étapes </a:t>
            </a:r>
            <a:endParaRPr lang="LID4096" sz="81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 name="connsiteX0" fmla="*/ 0 w 16280892"/>
              <a:gd name="connsiteY0" fmla="*/ 0 h 27432"/>
              <a:gd name="connsiteX1" fmla="*/ 515562 w 16280892"/>
              <a:gd name="connsiteY1" fmla="*/ 0 h 27432"/>
              <a:gd name="connsiteX2" fmla="*/ 705505 w 16280892"/>
              <a:gd name="connsiteY2" fmla="*/ 0 h 27432"/>
              <a:gd name="connsiteX3" fmla="*/ 1709494 w 16280892"/>
              <a:gd name="connsiteY3" fmla="*/ 0 h 27432"/>
              <a:gd name="connsiteX4" fmla="*/ 2225055 w 16280892"/>
              <a:gd name="connsiteY4" fmla="*/ 0 h 27432"/>
              <a:gd name="connsiteX5" fmla="*/ 2740617 w 16280892"/>
              <a:gd name="connsiteY5" fmla="*/ 0 h 27432"/>
              <a:gd name="connsiteX6" fmla="*/ 3744605 w 16280892"/>
              <a:gd name="connsiteY6" fmla="*/ 0 h 27432"/>
              <a:gd name="connsiteX7" fmla="*/ 4097358 w 16280892"/>
              <a:gd name="connsiteY7" fmla="*/ 0 h 27432"/>
              <a:gd name="connsiteX8" fmla="*/ 5101346 w 16280892"/>
              <a:gd name="connsiteY8" fmla="*/ 0 h 27432"/>
              <a:gd name="connsiteX9" fmla="*/ 6105334 w 16280892"/>
              <a:gd name="connsiteY9" fmla="*/ 0 h 27432"/>
              <a:gd name="connsiteX10" fmla="*/ 6783705 w 16280892"/>
              <a:gd name="connsiteY10" fmla="*/ 0 h 27432"/>
              <a:gd name="connsiteX11" fmla="*/ 7787693 w 16280892"/>
              <a:gd name="connsiteY11" fmla="*/ 0 h 27432"/>
              <a:gd name="connsiteX12" fmla="*/ 8303255 w 16280892"/>
              <a:gd name="connsiteY12" fmla="*/ 0 h 27432"/>
              <a:gd name="connsiteX13" fmla="*/ 8818816 w 16280892"/>
              <a:gd name="connsiteY13" fmla="*/ 0 h 27432"/>
              <a:gd name="connsiteX14" fmla="*/ 9659996 w 16280892"/>
              <a:gd name="connsiteY14" fmla="*/ 0 h 27432"/>
              <a:gd name="connsiteX15" fmla="*/ 10175557 w 16280892"/>
              <a:gd name="connsiteY15" fmla="*/ 0 h 27432"/>
              <a:gd name="connsiteX16" fmla="*/ 11179546 w 16280892"/>
              <a:gd name="connsiteY16" fmla="*/ 0 h 27432"/>
              <a:gd name="connsiteX17" fmla="*/ 12183534 w 16280892"/>
              <a:gd name="connsiteY17" fmla="*/ 0 h 27432"/>
              <a:gd name="connsiteX18" fmla="*/ 12861905 w 16280892"/>
              <a:gd name="connsiteY18" fmla="*/ 0 h 27432"/>
              <a:gd name="connsiteX19" fmla="*/ 13377466 w 16280892"/>
              <a:gd name="connsiteY19" fmla="*/ 0 h 27432"/>
              <a:gd name="connsiteX20" fmla="*/ 13567410 w 16280892"/>
              <a:gd name="connsiteY20" fmla="*/ 0 h 27432"/>
              <a:gd name="connsiteX21" fmla="*/ 13920163 w 16280892"/>
              <a:gd name="connsiteY21" fmla="*/ 0 h 27432"/>
              <a:gd name="connsiteX22" fmla="*/ 14272915 w 16280892"/>
              <a:gd name="connsiteY22" fmla="*/ 0 h 27432"/>
              <a:gd name="connsiteX23" fmla="*/ 14788477 w 16280892"/>
              <a:gd name="connsiteY23" fmla="*/ 0 h 27432"/>
              <a:gd name="connsiteX24" fmla="*/ 16280892 w 16280892"/>
              <a:gd name="connsiteY24" fmla="*/ 0 h 27432"/>
              <a:gd name="connsiteX25" fmla="*/ 16280892 w 16280892"/>
              <a:gd name="connsiteY25" fmla="*/ 27432 h 27432"/>
              <a:gd name="connsiteX26" fmla="*/ 15602522 w 16280892"/>
              <a:gd name="connsiteY26" fmla="*/ 27432 h 27432"/>
              <a:gd name="connsiteX27" fmla="*/ 14924151 w 16280892"/>
              <a:gd name="connsiteY27" fmla="*/ 27432 h 27432"/>
              <a:gd name="connsiteX28" fmla="*/ 14571398 w 16280892"/>
              <a:gd name="connsiteY28" fmla="*/ 27432 h 27432"/>
              <a:gd name="connsiteX29" fmla="*/ 13730219 w 16280892"/>
              <a:gd name="connsiteY29" fmla="*/ 27432 h 27432"/>
              <a:gd name="connsiteX30" fmla="*/ 13377466 w 16280892"/>
              <a:gd name="connsiteY30" fmla="*/ 27432 h 27432"/>
              <a:gd name="connsiteX31" fmla="*/ 12536287 w 16280892"/>
              <a:gd name="connsiteY31" fmla="*/ 27432 h 27432"/>
              <a:gd name="connsiteX32" fmla="*/ 12346343 w 16280892"/>
              <a:gd name="connsiteY32" fmla="*/ 27432 h 27432"/>
              <a:gd name="connsiteX33" fmla="*/ 11505164 w 16280892"/>
              <a:gd name="connsiteY33" fmla="*/ 27432 h 27432"/>
              <a:gd name="connsiteX34" fmla="*/ 11152411 w 16280892"/>
              <a:gd name="connsiteY34" fmla="*/ 27432 h 27432"/>
              <a:gd name="connsiteX35" fmla="*/ 10962467 w 16280892"/>
              <a:gd name="connsiteY35" fmla="*/ 27432 h 27432"/>
              <a:gd name="connsiteX36" fmla="*/ 10609715 w 16280892"/>
              <a:gd name="connsiteY36" fmla="*/ 27432 h 27432"/>
              <a:gd name="connsiteX37" fmla="*/ 9768535 w 16280892"/>
              <a:gd name="connsiteY37" fmla="*/ 27432 h 27432"/>
              <a:gd name="connsiteX38" fmla="*/ 9415783 w 16280892"/>
              <a:gd name="connsiteY38" fmla="*/ 27432 h 27432"/>
              <a:gd name="connsiteX39" fmla="*/ 9225839 w 16280892"/>
              <a:gd name="connsiteY39" fmla="*/ 27432 h 27432"/>
              <a:gd name="connsiteX40" fmla="*/ 8873086 w 16280892"/>
              <a:gd name="connsiteY40" fmla="*/ 27432 h 27432"/>
              <a:gd name="connsiteX41" fmla="*/ 8357525 w 16280892"/>
              <a:gd name="connsiteY41" fmla="*/ 27432 h 27432"/>
              <a:gd name="connsiteX42" fmla="*/ 7679154 w 16280892"/>
              <a:gd name="connsiteY42" fmla="*/ 27432 h 27432"/>
              <a:gd name="connsiteX43" fmla="*/ 7326401 w 16280892"/>
              <a:gd name="connsiteY43" fmla="*/ 27432 h 27432"/>
              <a:gd name="connsiteX44" fmla="*/ 6322413 w 16280892"/>
              <a:gd name="connsiteY44" fmla="*/ 27432 h 27432"/>
              <a:gd name="connsiteX45" fmla="*/ 5644043 w 16280892"/>
              <a:gd name="connsiteY45" fmla="*/ 27432 h 27432"/>
              <a:gd name="connsiteX46" fmla="*/ 4640054 w 16280892"/>
              <a:gd name="connsiteY46" fmla="*/ 27432 h 27432"/>
              <a:gd name="connsiteX47" fmla="*/ 3798875 w 16280892"/>
              <a:gd name="connsiteY47" fmla="*/ 27432 h 27432"/>
              <a:gd name="connsiteX48" fmla="*/ 3283313 w 16280892"/>
              <a:gd name="connsiteY48" fmla="*/ 27432 h 27432"/>
              <a:gd name="connsiteX49" fmla="*/ 2442134 w 16280892"/>
              <a:gd name="connsiteY49" fmla="*/ 27432 h 27432"/>
              <a:gd name="connsiteX50" fmla="*/ 2089381 w 16280892"/>
              <a:gd name="connsiteY50" fmla="*/ 27432 h 27432"/>
              <a:gd name="connsiteX51" fmla="*/ 1411011 w 16280892"/>
              <a:gd name="connsiteY51" fmla="*/ 27432 h 27432"/>
              <a:gd name="connsiteX52" fmla="*/ 1221067 w 16280892"/>
              <a:gd name="connsiteY52" fmla="*/ 27432 h 27432"/>
              <a:gd name="connsiteX53" fmla="*/ 0 w 16280892"/>
              <a:gd name="connsiteY53" fmla="*/ 27432 h 27432"/>
              <a:gd name="connsiteX54" fmla="*/ 0 w 16280892"/>
              <a:gd name="connsiteY5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80892" h="27432" fill="none" extrusionOk="0">
                <a:moveTo>
                  <a:pt x="0" y="0"/>
                </a:moveTo>
                <a:cubicBezTo>
                  <a:pt x="400379" y="35760"/>
                  <a:pt x="507460" y="-35263"/>
                  <a:pt x="841179" y="0"/>
                </a:cubicBezTo>
                <a:cubicBezTo>
                  <a:pt x="1163437" y="39010"/>
                  <a:pt x="1508034" y="-28445"/>
                  <a:pt x="1682359" y="0"/>
                </a:cubicBezTo>
                <a:cubicBezTo>
                  <a:pt x="1837574" y="19933"/>
                  <a:pt x="2082069" y="65257"/>
                  <a:pt x="2360729" y="0"/>
                </a:cubicBezTo>
                <a:cubicBezTo>
                  <a:pt x="2608574" y="-18482"/>
                  <a:pt x="2702511" y="37048"/>
                  <a:pt x="3039100" y="0"/>
                </a:cubicBezTo>
                <a:cubicBezTo>
                  <a:pt x="3367173" y="-28007"/>
                  <a:pt x="3423651" y="12250"/>
                  <a:pt x="3717470" y="0"/>
                </a:cubicBezTo>
                <a:cubicBezTo>
                  <a:pt x="4017576" y="-9336"/>
                  <a:pt x="3808129" y="-1934"/>
                  <a:pt x="3907414" y="0"/>
                </a:cubicBezTo>
                <a:cubicBezTo>
                  <a:pt x="4003783" y="-47128"/>
                  <a:pt x="4545860" y="-18453"/>
                  <a:pt x="4748593" y="0"/>
                </a:cubicBezTo>
                <a:cubicBezTo>
                  <a:pt x="4791289" y="-7112"/>
                  <a:pt x="4872657" y="-5945"/>
                  <a:pt x="4938537" y="0"/>
                </a:cubicBezTo>
                <a:cubicBezTo>
                  <a:pt x="4996342" y="55727"/>
                  <a:pt x="5285687" y="-11462"/>
                  <a:pt x="5616908" y="0"/>
                </a:cubicBezTo>
                <a:cubicBezTo>
                  <a:pt x="5932597" y="-7721"/>
                  <a:pt x="6419429" y="4548"/>
                  <a:pt x="6620896" y="0"/>
                </a:cubicBezTo>
                <a:cubicBezTo>
                  <a:pt x="6867615" y="-48162"/>
                  <a:pt x="7149184" y="63902"/>
                  <a:pt x="7624884" y="0"/>
                </a:cubicBezTo>
                <a:cubicBezTo>
                  <a:pt x="8121768" y="-23597"/>
                  <a:pt x="8110388" y="-24250"/>
                  <a:pt x="8466064" y="0"/>
                </a:cubicBezTo>
                <a:cubicBezTo>
                  <a:pt x="8827311" y="12259"/>
                  <a:pt x="8775229" y="-19283"/>
                  <a:pt x="8981625" y="0"/>
                </a:cubicBezTo>
                <a:cubicBezTo>
                  <a:pt x="9197939" y="12700"/>
                  <a:pt x="9085313" y="1609"/>
                  <a:pt x="9171569" y="0"/>
                </a:cubicBezTo>
                <a:cubicBezTo>
                  <a:pt x="9271685" y="-30889"/>
                  <a:pt x="9476535" y="-23392"/>
                  <a:pt x="9687131" y="0"/>
                </a:cubicBezTo>
                <a:cubicBezTo>
                  <a:pt x="9897923" y="58518"/>
                  <a:pt x="10208871" y="34679"/>
                  <a:pt x="10528310" y="0"/>
                </a:cubicBezTo>
                <a:cubicBezTo>
                  <a:pt x="10837915" y="-86928"/>
                  <a:pt x="11289502" y="14795"/>
                  <a:pt x="11532298" y="0"/>
                </a:cubicBezTo>
                <a:cubicBezTo>
                  <a:pt x="11735685" y="-46209"/>
                  <a:pt x="11679740" y="-1021"/>
                  <a:pt x="11722242" y="0"/>
                </a:cubicBezTo>
                <a:cubicBezTo>
                  <a:pt x="11784870" y="4563"/>
                  <a:pt x="11841251" y="-6856"/>
                  <a:pt x="11912186" y="0"/>
                </a:cubicBezTo>
                <a:cubicBezTo>
                  <a:pt x="12042056" y="43965"/>
                  <a:pt x="12550320" y="12123"/>
                  <a:pt x="12916174" y="0"/>
                </a:cubicBezTo>
                <a:cubicBezTo>
                  <a:pt x="13275573" y="15321"/>
                  <a:pt x="13061031" y="-10546"/>
                  <a:pt x="13106118" y="0"/>
                </a:cubicBezTo>
                <a:cubicBezTo>
                  <a:pt x="13130533" y="-16454"/>
                  <a:pt x="13558366" y="-3945"/>
                  <a:pt x="13784489" y="0"/>
                </a:cubicBezTo>
                <a:cubicBezTo>
                  <a:pt x="14013329" y="23879"/>
                  <a:pt x="14029640" y="-2576"/>
                  <a:pt x="14137241" y="0"/>
                </a:cubicBezTo>
                <a:cubicBezTo>
                  <a:pt x="14246873" y="-2188"/>
                  <a:pt x="14388056" y="9519"/>
                  <a:pt x="14489994" y="0"/>
                </a:cubicBezTo>
                <a:cubicBezTo>
                  <a:pt x="14588421" y="1172"/>
                  <a:pt x="14752817" y="20463"/>
                  <a:pt x="14842747" y="0"/>
                </a:cubicBezTo>
                <a:cubicBezTo>
                  <a:pt x="14944827" y="-6139"/>
                  <a:pt x="15124475" y="-4183"/>
                  <a:pt x="15195499" y="0"/>
                </a:cubicBezTo>
                <a:cubicBezTo>
                  <a:pt x="15233289" y="-72999"/>
                  <a:pt x="15899864" y="40175"/>
                  <a:pt x="16280892" y="0"/>
                </a:cubicBezTo>
                <a:cubicBezTo>
                  <a:pt x="16282588" y="7876"/>
                  <a:pt x="16277795" y="15459"/>
                  <a:pt x="16280892" y="27432"/>
                </a:cubicBezTo>
                <a:cubicBezTo>
                  <a:pt x="16099300" y="57962"/>
                  <a:pt x="15863089" y="25456"/>
                  <a:pt x="15765330" y="27432"/>
                </a:cubicBezTo>
                <a:cubicBezTo>
                  <a:pt x="15645672" y="47892"/>
                  <a:pt x="15552049" y="11598"/>
                  <a:pt x="15412578" y="27432"/>
                </a:cubicBezTo>
                <a:cubicBezTo>
                  <a:pt x="15245909" y="46375"/>
                  <a:pt x="14794006" y="2096"/>
                  <a:pt x="14571398" y="27432"/>
                </a:cubicBezTo>
                <a:cubicBezTo>
                  <a:pt x="14312653" y="-688"/>
                  <a:pt x="13830246" y="73984"/>
                  <a:pt x="13567410" y="27432"/>
                </a:cubicBezTo>
                <a:cubicBezTo>
                  <a:pt x="13316451" y="18107"/>
                  <a:pt x="13205320" y="-872"/>
                  <a:pt x="13051848" y="27432"/>
                </a:cubicBezTo>
                <a:cubicBezTo>
                  <a:pt x="12896141" y="135970"/>
                  <a:pt x="12435550" y="56277"/>
                  <a:pt x="12047860" y="27432"/>
                </a:cubicBezTo>
                <a:cubicBezTo>
                  <a:pt x="11706654" y="36515"/>
                  <a:pt x="11577224" y="59485"/>
                  <a:pt x="11369490" y="27432"/>
                </a:cubicBezTo>
                <a:cubicBezTo>
                  <a:pt x="11172152" y="9342"/>
                  <a:pt x="10798608" y="38757"/>
                  <a:pt x="10365501" y="27432"/>
                </a:cubicBezTo>
                <a:cubicBezTo>
                  <a:pt x="9978036" y="34516"/>
                  <a:pt x="9807955" y="41287"/>
                  <a:pt x="9361513" y="27432"/>
                </a:cubicBezTo>
                <a:cubicBezTo>
                  <a:pt x="8957327" y="58291"/>
                  <a:pt x="9132463" y="45898"/>
                  <a:pt x="9008760" y="27432"/>
                </a:cubicBezTo>
                <a:cubicBezTo>
                  <a:pt x="8910140" y="15731"/>
                  <a:pt x="8621368" y="22838"/>
                  <a:pt x="8493199" y="27432"/>
                </a:cubicBezTo>
                <a:cubicBezTo>
                  <a:pt x="8381322" y="8454"/>
                  <a:pt x="8121642" y="26635"/>
                  <a:pt x="7814828" y="27432"/>
                </a:cubicBezTo>
                <a:cubicBezTo>
                  <a:pt x="7538271" y="19325"/>
                  <a:pt x="7475127" y="15322"/>
                  <a:pt x="7136458" y="27432"/>
                </a:cubicBezTo>
                <a:cubicBezTo>
                  <a:pt x="6838357" y="-8138"/>
                  <a:pt x="6521516" y="39326"/>
                  <a:pt x="6295278" y="27432"/>
                </a:cubicBezTo>
                <a:cubicBezTo>
                  <a:pt x="6062075" y="-2616"/>
                  <a:pt x="6071233" y="30768"/>
                  <a:pt x="5942526" y="27432"/>
                </a:cubicBezTo>
                <a:cubicBezTo>
                  <a:pt x="5822579" y="16026"/>
                  <a:pt x="5694904" y="16994"/>
                  <a:pt x="5589773" y="27432"/>
                </a:cubicBezTo>
                <a:cubicBezTo>
                  <a:pt x="5403526" y="21891"/>
                  <a:pt x="5005826" y="-3138"/>
                  <a:pt x="4585785" y="27432"/>
                </a:cubicBezTo>
                <a:cubicBezTo>
                  <a:pt x="4173587" y="58823"/>
                  <a:pt x="3803303" y="60751"/>
                  <a:pt x="3581796" y="27432"/>
                </a:cubicBezTo>
                <a:cubicBezTo>
                  <a:pt x="3315704" y="46598"/>
                  <a:pt x="3130163" y="28035"/>
                  <a:pt x="2903426" y="27432"/>
                </a:cubicBezTo>
                <a:cubicBezTo>
                  <a:pt x="2652226" y="21049"/>
                  <a:pt x="2763962" y="43953"/>
                  <a:pt x="2713482" y="27432"/>
                </a:cubicBezTo>
                <a:cubicBezTo>
                  <a:pt x="2646338" y="22596"/>
                  <a:pt x="2604385" y="32602"/>
                  <a:pt x="2523538" y="27432"/>
                </a:cubicBezTo>
                <a:cubicBezTo>
                  <a:pt x="2496413" y="13663"/>
                  <a:pt x="1771920" y="-12116"/>
                  <a:pt x="1519550" y="27432"/>
                </a:cubicBezTo>
                <a:cubicBezTo>
                  <a:pt x="1304346" y="33004"/>
                  <a:pt x="1121856" y="66725"/>
                  <a:pt x="1003988" y="27432"/>
                </a:cubicBezTo>
                <a:cubicBezTo>
                  <a:pt x="890813" y="8344"/>
                  <a:pt x="268574" y="63014"/>
                  <a:pt x="0" y="27432"/>
                </a:cubicBezTo>
                <a:cubicBezTo>
                  <a:pt x="-2467" y="15547"/>
                  <a:pt x="1248" y="7489"/>
                  <a:pt x="0" y="0"/>
                </a:cubicBezTo>
                <a:close/>
              </a:path>
              <a:path w="16280892" h="27432" stroke="0" extrusionOk="0">
                <a:moveTo>
                  <a:pt x="0" y="0"/>
                </a:moveTo>
                <a:cubicBezTo>
                  <a:pt x="131329" y="-29182"/>
                  <a:pt x="323081" y="9296"/>
                  <a:pt x="515562" y="0"/>
                </a:cubicBezTo>
                <a:cubicBezTo>
                  <a:pt x="741448" y="-1122"/>
                  <a:pt x="629762" y="11222"/>
                  <a:pt x="705505" y="0"/>
                </a:cubicBezTo>
                <a:cubicBezTo>
                  <a:pt x="738697" y="17741"/>
                  <a:pt x="1196227" y="-74782"/>
                  <a:pt x="1709494" y="0"/>
                </a:cubicBezTo>
                <a:cubicBezTo>
                  <a:pt x="2190807" y="-29956"/>
                  <a:pt x="1999975" y="-15867"/>
                  <a:pt x="2225055" y="0"/>
                </a:cubicBezTo>
                <a:cubicBezTo>
                  <a:pt x="2462962" y="4306"/>
                  <a:pt x="2584233" y="-12655"/>
                  <a:pt x="2740617" y="0"/>
                </a:cubicBezTo>
                <a:cubicBezTo>
                  <a:pt x="2910592" y="-17416"/>
                  <a:pt x="3343511" y="-49157"/>
                  <a:pt x="3744605" y="0"/>
                </a:cubicBezTo>
                <a:cubicBezTo>
                  <a:pt x="4143622" y="14961"/>
                  <a:pt x="3941446" y="-30299"/>
                  <a:pt x="4097358" y="0"/>
                </a:cubicBezTo>
                <a:cubicBezTo>
                  <a:pt x="4273907" y="-133"/>
                  <a:pt x="4764551" y="-4410"/>
                  <a:pt x="5101346" y="0"/>
                </a:cubicBezTo>
                <a:cubicBezTo>
                  <a:pt x="5497322" y="38562"/>
                  <a:pt x="5825123" y="53175"/>
                  <a:pt x="6105334" y="0"/>
                </a:cubicBezTo>
                <a:cubicBezTo>
                  <a:pt x="6394997" y="-2118"/>
                  <a:pt x="6441930" y="-3203"/>
                  <a:pt x="6783705" y="0"/>
                </a:cubicBezTo>
                <a:cubicBezTo>
                  <a:pt x="7090590" y="7771"/>
                  <a:pt x="7366751" y="32322"/>
                  <a:pt x="7787693" y="0"/>
                </a:cubicBezTo>
                <a:cubicBezTo>
                  <a:pt x="8252885" y="-8653"/>
                  <a:pt x="8083024" y="-44930"/>
                  <a:pt x="8303255" y="0"/>
                </a:cubicBezTo>
                <a:cubicBezTo>
                  <a:pt x="8513834" y="18082"/>
                  <a:pt x="8668544" y="10757"/>
                  <a:pt x="8818816" y="0"/>
                </a:cubicBezTo>
                <a:cubicBezTo>
                  <a:pt x="9024202" y="35785"/>
                  <a:pt x="9384597" y="48496"/>
                  <a:pt x="9659996" y="0"/>
                </a:cubicBezTo>
                <a:cubicBezTo>
                  <a:pt x="9906417" y="-21957"/>
                  <a:pt x="9971758" y="-21262"/>
                  <a:pt x="10175557" y="0"/>
                </a:cubicBezTo>
                <a:cubicBezTo>
                  <a:pt x="10347465" y="-20594"/>
                  <a:pt x="10759180" y="-58262"/>
                  <a:pt x="11179546" y="0"/>
                </a:cubicBezTo>
                <a:cubicBezTo>
                  <a:pt x="11644778" y="19919"/>
                  <a:pt x="11904682" y="75315"/>
                  <a:pt x="12183534" y="0"/>
                </a:cubicBezTo>
                <a:cubicBezTo>
                  <a:pt x="12443270" y="-26948"/>
                  <a:pt x="12676899" y="41957"/>
                  <a:pt x="12861905" y="0"/>
                </a:cubicBezTo>
                <a:cubicBezTo>
                  <a:pt x="13044339" y="-21986"/>
                  <a:pt x="13213552" y="-11146"/>
                  <a:pt x="13377466" y="0"/>
                </a:cubicBezTo>
                <a:cubicBezTo>
                  <a:pt x="13547069" y="2244"/>
                  <a:pt x="13495015" y="-7124"/>
                  <a:pt x="13567410" y="0"/>
                </a:cubicBezTo>
                <a:cubicBezTo>
                  <a:pt x="13650136" y="21918"/>
                  <a:pt x="13759068" y="-10558"/>
                  <a:pt x="13920163" y="0"/>
                </a:cubicBezTo>
                <a:cubicBezTo>
                  <a:pt x="14084637" y="18114"/>
                  <a:pt x="14121308" y="6671"/>
                  <a:pt x="14272915" y="0"/>
                </a:cubicBezTo>
                <a:cubicBezTo>
                  <a:pt x="14444292" y="15220"/>
                  <a:pt x="14612642" y="-43"/>
                  <a:pt x="14788477" y="0"/>
                </a:cubicBezTo>
                <a:cubicBezTo>
                  <a:pt x="15030239" y="18463"/>
                  <a:pt x="15653945" y="17875"/>
                  <a:pt x="16280892" y="0"/>
                </a:cubicBezTo>
                <a:cubicBezTo>
                  <a:pt x="16281616" y="11486"/>
                  <a:pt x="16282146" y="13742"/>
                  <a:pt x="16280892" y="27432"/>
                </a:cubicBezTo>
                <a:cubicBezTo>
                  <a:pt x="16147317" y="20294"/>
                  <a:pt x="15915163" y="-15713"/>
                  <a:pt x="15602522" y="27432"/>
                </a:cubicBezTo>
                <a:cubicBezTo>
                  <a:pt x="15305125" y="26345"/>
                  <a:pt x="15253073" y="24150"/>
                  <a:pt x="14924151" y="27432"/>
                </a:cubicBezTo>
                <a:cubicBezTo>
                  <a:pt x="14602604" y="29737"/>
                  <a:pt x="14672250" y="45162"/>
                  <a:pt x="14571398" y="27432"/>
                </a:cubicBezTo>
                <a:cubicBezTo>
                  <a:pt x="14398654" y="16996"/>
                  <a:pt x="14097495" y="92191"/>
                  <a:pt x="13730219" y="27432"/>
                </a:cubicBezTo>
                <a:cubicBezTo>
                  <a:pt x="13409346" y="11754"/>
                  <a:pt x="13480826" y="29172"/>
                  <a:pt x="13377466" y="27432"/>
                </a:cubicBezTo>
                <a:cubicBezTo>
                  <a:pt x="13261911" y="40894"/>
                  <a:pt x="12947716" y="83260"/>
                  <a:pt x="12536287" y="27432"/>
                </a:cubicBezTo>
                <a:cubicBezTo>
                  <a:pt x="12120891" y="55106"/>
                  <a:pt x="12412121" y="18154"/>
                  <a:pt x="12346343" y="27432"/>
                </a:cubicBezTo>
                <a:cubicBezTo>
                  <a:pt x="12230998" y="-31029"/>
                  <a:pt x="11858217" y="57779"/>
                  <a:pt x="11505164" y="27432"/>
                </a:cubicBezTo>
                <a:cubicBezTo>
                  <a:pt x="11146025" y="-6990"/>
                  <a:pt x="11286655" y="14309"/>
                  <a:pt x="11152411" y="27432"/>
                </a:cubicBezTo>
                <a:cubicBezTo>
                  <a:pt x="10987033" y="29512"/>
                  <a:pt x="11039018" y="24452"/>
                  <a:pt x="10962467" y="27432"/>
                </a:cubicBezTo>
                <a:cubicBezTo>
                  <a:pt x="10876699" y="40150"/>
                  <a:pt x="10771189" y="16410"/>
                  <a:pt x="10609715" y="27432"/>
                </a:cubicBezTo>
                <a:cubicBezTo>
                  <a:pt x="10412320" y="16037"/>
                  <a:pt x="9993019" y="3117"/>
                  <a:pt x="9768535" y="27432"/>
                </a:cubicBezTo>
                <a:cubicBezTo>
                  <a:pt x="9549782" y="42601"/>
                  <a:pt x="9513793" y="22739"/>
                  <a:pt x="9415783" y="27432"/>
                </a:cubicBezTo>
                <a:cubicBezTo>
                  <a:pt x="9319070" y="28909"/>
                  <a:pt x="9300901" y="30703"/>
                  <a:pt x="9225839" y="27432"/>
                </a:cubicBezTo>
                <a:cubicBezTo>
                  <a:pt x="9136514" y="29913"/>
                  <a:pt x="9008453" y="22662"/>
                  <a:pt x="8873086" y="27432"/>
                </a:cubicBezTo>
                <a:cubicBezTo>
                  <a:pt x="8714060" y="15806"/>
                  <a:pt x="8604436" y="43259"/>
                  <a:pt x="8357525" y="27432"/>
                </a:cubicBezTo>
                <a:cubicBezTo>
                  <a:pt x="8133045" y="26792"/>
                  <a:pt x="7839991" y="-12554"/>
                  <a:pt x="7679154" y="27432"/>
                </a:cubicBezTo>
                <a:cubicBezTo>
                  <a:pt x="7527721" y="56529"/>
                  <a:pt x="7483600" y="39389"/>
                  <a:pt x="7326401" y="27432"/>
                </a:cubicBezTo>
                <a:cubicBezTo>
                  <a:pt x="7193372" y="38431"/>
                  <a:pt x="6739044" y="36947"/>
                  <a:pt x="6322413" y="27432"/>
                </a:cubicBezTo>
                <a:cubicBezTo>
                  <a:pt x="5929120" y="-1539"/>
                  <a:pt x="5918820" y="-1804"/>
                  <a:pt x="5644043" y="27432"/>
                </a:cubicBezTo>
                <a:cubicBezTo>
                  <a:pt x="5381679" y="53754"/>
                  <a:pt x="5077467" y="-34762"/>
                  <a:pt x="4640054" y="27432"/>
                </a:cubicBezTo>
                <a:cubicBezTo>
                  <a:pt x="4233474" y="30957"/>
                  <a:pt x="4206282" y="16588"/>
                  <a:pt x="3798875" y="27432"/>
                </a:cubicBezTo>
                <a:cubicBezTo>
                  <a:pt x="3399457" y="40261"/>
                  <a:pt x="3451506" y="23989"/>
                  <a:pt x="3283313" y="27432"/>
                </a:cubicBezTo>
                <a:cubicBezTo>
                  <a:pt x="3090853" y="15592"/>
                  <a:pt x="2732869" y="117327"/>
                  <a:pt x="2442134" y="27432"/>
                </a:cubicBezTo>
                <a:cubicBezTo>
                  <a:pt x="2102927" y="-4880"/>
                  <a:pt x="2232043" y="34441"/>
                  <a:pt x="2089381" y="27432"/>
                </a:cubicBezTo>
                <a:cubicBezTo>
                  <a:pt x="1907761" y="75887"/>
                  <a:pt x="1582899" y="15239"/>
                  <a:pt x="1411011" y="27432"/>
                </a:cubicBezTo>
                <a:cubicBezTo>
                  <a:pt x="1201141" y="16901"/>
                  <a:pt x="1262536" y="22827"/>
                  <a:pt x="1221067" y="27432"/>
                </a:cubicBezTo>
                <a:cubicBezTo>
                  <a:pt x="1153924" y="-13881"/>
                  <a:pt x="333257" y="-21275"/>
                  <a:pt x="0" y="27432"/>
                </a:cubicBezTo>
                <a:cubicBezTo>
                  <a:pt x="114" y="19235"/>
                  <a:pt x="-658" y="11978"/>
                  <a:pt x="0" y="0"/>
                </a:cubicBezTo>
                <a:close/>
              </a:path>
              <a:path w="16280892" h="27432" fill="none" stroke="0" extrusionOk="0">
                <a:moveTo>
                  <a:pt x="0" y="0"/>
                </a:moveTo>
                <a:cubicBezTo>
                  <a:pt x="394525" y="28393"/>
                  <a:pt x="489616" y="-32605"/>
                  <a:pt x="841179" y="0"/>
                </a:cubicBezTo>
                <a:cubicBezTo>
                  <a:pt x="1203328" y="41174"/>
                  <a:pt x="1486280" y="-20053"/>
                  <a:pt x="1682359" y="0"/>
                </a:cubicBezTo>
                <a:cubicBezTo>
                  <a:pt x="1841966" y="30682"/>
                  <a:pt x="2101860" y="52630"/>
                  <a:pt x="2360729" y="0"/>
                </a:cubicBezTo>
                <a:cubicBezTo>
                  <a:pt x="2601609" y="-26262"/>
                  <a:pt x="2731628" y="22057"/>
                  <a:pt x="3039100" y="0"/>
                </a:cubicBezTo>
                <a:cubicBezTo>
                  <a:pt x="3372494" y="-15853"/>
                  <a:pt x="3423749" y="4825"/>
                  <a:pt x="3717470" y="0"/>
                </a:cubicBezTo>
                <a:cubicBezTo>
                  <a:pt x="3999888" y="-16200"/>
                  <a:pt x="3807719" y="13433"/>
                  <a:pt x="3907414" y="0"/>
                </a:cubicBezTo>
                <a:cubicBezTo>
                  <a:pt x="3999620" y="-14522"/>
                  <a:pt x="4510266" y="40390"/>
                  <a:pt x="4748593" y="0"/>
                </a:cubicBezTo>
                <a:cubicBezTo>
                  <a:pt x="4815274" y="5824"/>
                  <a:pt x="4854460" y="-7343"/>
                  <a:pt x="4938537" y="0"/>
                </a:cubicBezTo>
                <a:cubicBezTo>
                  <a:pt x="4927514" y="-4335"/>
                  <a:pt x="5344145" y="-29091"/>
                  <a:pt x="5616908" y="0"/>
                </a:cubicBezTo>
                <a:cubicBezTo>
                  <a:pt x="5911098" y="21387"/>
                  <a:pt x="6431211" y="3757"/>
                  <a:pt x="6620896" y="0"/>
                </a:cubicBezTo>
                <a:cubicBezTo>
                  <a:pt x="6878095" y="-51251"/>
                  <a:pt x="7104049" y="17162"/>
                  <a:pt x="7624884" y="0"/>
                </a:cubicBezTo>
                <a:cubicBezTo>
                  <a:pt x="8122246" y="-25540"/>
                  <a:pt x="8108047" y="-24027"/>
                  <a:pt x="8466064" y="0"/>
                </a:cubicBezTo>
                <a:cubicBezTo>
                  <a:pt x="8818659" y="13756"/>
                  <a:pt x="8771392" y="-22152"/>
                  <a:pt x="8981625" y="0"/>
                </a:cubicBezTo>
                <a:cubicBezTo>
                  <a:pt x="9179136" y="4414"/>
                  <a:pt x="9073536" y="11241"/>
                  <a:pt x="9171569" y="0"/>
                </a:cubicBezTo>
                <a:cubicBezTo>
                  <a:pt x="9261500" y="-12947"/>
                  <a:pt x="9495234" y="-11874"/>
                  <a:pt x="9687131" y="0"/>
                </a:cubicBezTo>
                <a:cubicBezTo>
                  <a:pt x="9941295" y="17476"/>
                  <a:pt x="10156018" y="39096"/>
                  <a:pt x="10528310" y="0"/>
                </a:cubicBezTo>
                <a:cubicBezTo>
                  <a:pt x="10862839" y="-78187"/>
                  <a:pt x="11306450" y="58655"/>
                  <a:pt x="11532298" y="0"/>
                </a:cubicBezTo>
                <a:cubicBezTo>
                  <a:pt x="11739365" y="-48294"/>
                  <a:pt x="11672068" y="3192"/>
                  <a:pt x="11722242" y="0"/>
                </a:cubicBezTo>
                <a:cubicBezTo>
                  <a:pt x="11783680" y="2758"/>
                  <a:pt x="11836495" y="-16861"/>
                  <a:pt x="11912186" y="0"/>
                </a:cubicBezTo>
                <a:cubicBezTo>
                  <a:pt x="12010600" y="13590"/>
                  <a:pt x="12522382" y="29741"/>
                  <a:pt x="12916174" y="0"/>
                </a:cubicBezTo>
                <a:cubicBezTo>
                  <a:pt x="13273363" y="13975"/>
                  <a:pt x="13072891" y="-896"/>
                  <a:pt x="13106118" y="0"/>
                </a:cubicBezTo>
                <a:cubicBezTo>
                  <a:pt x="13154044" y="33492"/>
                  <a:pt x="13572318" y="-15699"/>
                  <a:pt x="13784489" y="0"/>
                </a:cubicBezTo>
                <a:cubicBezTo>
                  <a:pt x="14009755" y="24196"/>
                  <a:pt x="14033950" y="-2087"/>
                  <a:pt x="14137241" y="0"/>
                </a:cubicBezTo>
                <a:cubicBezTo>
                  <a:pt x="14269960" y="-4722"/>
                  <a:pt x="14390931" y="17963"/>
                  <a:pt x="14489994" y="0"/>
                </a:cubicBezTo>
                <a:cubicBezTo>
                  <a:pt x="14584123" y="-13344"/>
                  <a:pt x="14746944" y="21721"/>
                  <a:pt x="14842747" y="0"/>
                </a:cubicBezTo>
                <a:cubicBezTo>
                  <a:pt x="14917761" y="9173"/>
                  <a:pt x="15114215" y="-2462"/>
                  <a:pt x="15195499" y="0"/>
                </a:cubicBezTo>
                <a:cubicBezTo>
                  <a:pt x="15297555" y="12165"/>
                  <a:pt x="15945798" y="-34041"/>
                  <a:pt x="16280892" y="0"/>
                </a:cubicBezTo>
                <a:cubicBezTo>
                  <a:pt x="16281489" y="7807"/>
                  <a:pt x="16280328" y="13441"/>
                  <a:pt x="16280892" y="27432"/>
                </a:cubicBezTo>
                <a:cubicBezTo>
                  <a:pt x="16079588" y="47862"/>
                  <a:pt x="15893126" y="25634"/>
                  <a:pt x="15765330" y="27432"/>
                </a:cubicBezTo>
                <a:cubicBezTo>
                  <a:pt x="15656206" y="30805"/>
                  <a:pt x="15566228" y="22834"/>
                  <a:pt x="15412578" y="27432"/>
                </a:cubicBezTo>
                <a:cubicBezTo>
                  <a:pt x="15272601" y="78642"/>
                  <a:pt x="14802144" y="32729"/>
                  <a:pt x="14571398" y="27432"/>
                </a:cubicBezTo>
                <a:cubicBezTo>
                  <a:pt x="14315979" y="51792"/>
                  <a:pt x="13798139" y="17860"/>
                  <a:pt x="13567410" y="27432"/>
                </a:cubicBezTo>
                <a:cubicBezTo>
                  <a:pt x="13298378" y="-5751"/>
                  <a:pt x="13212999" y="15302"/>
                  <a:pt x="13051848" y="27432"/>
                </a:cubicBezTo>
                <a:cubicBezTo>
                  <a:pt x="12888091" y="137136"/>
                  <a:pt x="12406616" y="22126"/>
                  <a:pt x="12047860" y="27432"/>
                </a:cubicBezTo>
                <a:cubicBezTo>
                  <a:pt x="11716908" y="58126"/>
                  <a:pt x="11615142" y="68728"/>
                  <a:pt x="11369490" y="27432"/>
                </a:cubicBezTo>
                <a:cubicBezTo>
                  <a:pt x="11144554" y="15500"/>
                  <a:pt x="10838389" y="45042"/>
                  <a:pt x="10365501" y="27432"/>
                </a:cubicBezTo>
                <a:cubicBezTo>
                  <a:pt x="9937597" y="47810"/>
                  <a:pt x="9786392" y="15048"/>
                  <a:pt x="9361513" y="27432"/>
                </a:cubicBezTo>
                <a:cubicBezTo>
                  <a:pt x="8945152" y="33422"/>
                  <a:pt x="9104354" y="47690"/>
                  <a:pt x="9008760" y="27432"/>
                </a:cubicBezTo>
                <a:cubicBezTo>
                  <a:pt x="8904114" y="44205"/>
                  <a:pt x="8621022" y="17612"/>
                  <a:pt x="8493199" y="27432"/>
                </a:cubicBezTo>
                <a:cubicBezTo>
                  <a:pt x="8363600" y="56612"/>
                  <a:pt x="8099278" y="45689"/>
                  <a:pt x="7814828" y="27432"/>
                </a:cubicBezTo>
                <a:cubicBezTo>
                  <a:pt x="7535419" y="7097"/>
                  <a:pt x="7479997" y="13596"/>
                  <a:pt x="7136458" y="27432"/>
                </a:cubicBezTo>
                <a:cubicBezTo>
                  <a:pt x="6817809" y="10964"/>
                  <a:pt x="6504779" y="16130"/>
                  <a:pt x="6295278" y="27432"/>
                </a:cubicBezTo>
                <a:cubicBezTo>
                  <a:pt x="6066147" y="-4186"/>
                  <a:pt x="6071796" y="34784"/>
                  <a:pt x="5942526" y="27432"/>
                </a:cubicBezTo>
                <a:cubicBezTo>
                  <a:pt x="5809310" y="47970"/>
                  <a:pt x="5708193" y="13829"/>
                  <a:pt x="5589773" y="27432"/>
                </a:cubicBezTo>
                <a:cubicBezTo>
                  <a:pt x="5445645" y="93387"/>
                  <a:pt x="5031705" y="55528"/>
                  <a:pt x="4585785" y="27432"/>
                </a:cubicBezTo>
                <a:cubicBezTo>
                  <a:pt x="4190627" y="62379"/>
                  <a:pt x="3855199" y="11418"/>
                  <a:pt x="3581796" y="27432"/>
                </a:cubicBezTo>
                <a:cubicBezTo>
                  <a:pt x="3317661" y="3124"/>
                  <a:pt x="3149314" y="21782"/>
                  <a:pt x="2903426" y="27432"/>
                </a:cubicBezTo>
                <a:cubicBezTo>
                  <a:pt x="2655524" y="29675"/>
                  <a:pt x="2776990" y="34933"/>
                  <a:pt x="2713482" y="27432"/>
                </a:cubicBezTo>
                <a:cubicBezTo>
                  <a:pt x="2655847" y="8493"/>
                  <a:pt x="2604400" y="18720"/>
                  <a:pt x="2523538" y="27432"/>
                </a:cubicBezTo>
                <a:cubicBezTo>
                  <a:pt x="2440070" y="53540"/>
                  <a:pt x="1758140" y="8970"/>
                  <a:pt x="1519550" y="27432"/>
                </a:cubicBezTo>
                <a:cubicBezTo>
                  <a:pt x="1315543" y="36621"/>
                  <a:pt x="1141524" y="72637"/>
                  <a:pt x="1003988" y="27432"/>
                </a:cubicBezTo>
                <a:cubicBezTo>
                  <a:pt x="955704" y="10057"/>
                  <a:pt x="352536" y="62820"/>
                  <a:pt x="0" y="27432"/>
                </a:cubicBezTo>
                <a:cubicBezTo>
                  <a:pt x="-2860" y="16165"/>
                  <a:pt x="110" y="788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44AC46D-D2D2-3C79-4507-733147E4D3D3}"/>
              </a:ext>
            </a:extLst>
          </p:cNvPr>
          <p:cNvSpPr>
            <a:spLocks noGrp="1"/>
          </p:cNvSpPr>
          <p:nvPr>
            <p:ph idx="1"/>
          </p:nvPr>
        </p:nvSpPr>
        <p:spPr>
          <a:xfrm>
            <a:off x="1257300" y="2894076"/>
            <a:ext cx="15773400" cy="6377940"/>
          </a:xfrm>
        </p:spPr>
        <p:txBody>
          <a:bodyPr>
            <a:normAutofit/>
          </a:bodyPr>
          <a:lstStyle/>
          <a:p>
            <a:pPr>
              <a:lnSpc>
                <a:spcPct val="90000"/>
              </a:lnSpc>
            </a:pPr>
            <a:r>
              <a:rPr lang="fr-FR" sz="3100">
                <a:effectLst/>
                <a:latin typeface="Calibri" panose="020F0502020204030204" pitchFamily="34" charset="0"/>
                <a:ea typeface="Calibri" panose="020F0502020204030204" pitchFamily="34" charset="0"/>
                <a:cs typeface="Times New Roman" panose="02020603050405020304" pitchFamily="18" charset="0"/>
              </a:rPr>
              <a:t>Renforcer le Comité Régional de Coordination (CRC) pour une bonne coordination des actions au niveau régional et assurer la prise en compte des questions transfrontalières en vu d’une bonne intégration économique et sociale</a:t>
            </a:r>
          </a:p>
          <a:p>
            <a:pPr>
              <a:lnSpc>
                <a:spcPct val="90000"/>
              </a:lnSpc>
            </a:pPr>
            <a:r>
              <a:rPr lang="fr-FR" sz="3100">
                <a:effectLst/>
                <a:latin typeface="Calibri" panose="020F0502020204030204" pitchFamily="34" charset="0"/>
                <a:ea typeface="Calibri" panose="020F0502020204030204" pitchFamily="34" charset="0"/>
                <a:cs typeface="Times New Roman" panose="02020603050405020304" pitchFamily="18" charset="0"/>
              </a:rPr>
              <a:t>Attribution des bourses d’étude aux personnes en situation d’handicap et/ou en situation difficile (déplacés, refugiés, etc.) dans le bassin du Lac Tchad. </a:t>
            </a:r>
          </a:p>
          <a:p>
            <a:pPr>
              <a:lnSpc>
                <a:spcPct val="90000"/>
              </a:lnSpc>
            </a:pPr>
            <a:r>
              <a:rPr lang="fr-FR" sz="3100">
                <a:effectLst/>
                <a:latin typeface="Calibri" panose="020F0502020204030204" pitchFamily="34" charset="0"/>
                <a:ea typeface="Calibri" panose="020F0502020204030204" pitchFamily="34" charset="0"/>
                <a:cs typeface="Times New Roman" panose="02020603050405020304" pitchFamily="18" charset="0"/>
              </a:rPr>
              <a:t>Renforcer la cohésion sociale par l’organisation d’un festival régional culturel et sportif réunissant les pays du bassin. Cette activité se fera de manière rotative en entre les quatre pays. </a:t>
            </a:r>
          </a:p>
          <a:p>
            <a:pPr>
              <a:lnSpc>
                <a:spcPct val="90000"/>
              </a:lnSpc>
            </a:pPr>
            <a:r>
              <a:rPr lang="fr-FR" sz="3100" kern="100">
                <a:effectLst/>
                <a:latin typeface="Calibri" panose="020F0502020204030204" pitchFamily="34" charset="0"/>
                <a:ea typeface="Calibri" panose="020F0502020204030204" pitchFamily="34" charset="0"/>
                <a:cs typeface="Times New Roman" panose="02020603050405020304" pitchFamily="18" charset="0"/>
              </a:rPr>
              <a:t>Renforcer la coordination régional sur les questions de mobilité et d’interconnectivité pour s’assurer que les infrastructure construit dans le cadre du projet donne accès aux principaux bassins de production notamment ceux autour du Lac Tchad</a:t>
            </a:r>
          </a:p>
          <a:p>
            <a:pPr>
              <a:lnSpc>
                <a:spcPct val="90000"/>
              </a:lnSpc>
            </a:pPr>
            <a:r>
              <a:rPr lang="fr-FR" sz="3100" kern="100">
                <a:latin typeface="Calibri" panose="020F0502020204030204" pitchFamily="34" charset="0"/>
                <a:cs typeface="Times New Roman" panose="02020603050405020304" pitchFamily="18" charset="0"/>
              </a:rPr>
              <a:t>Mettre en place un système d’adaptation au changement climatique pour renforcer la résilience des communautés du Bassin. </a:t>
            </a:r>
          </a:p>
        </p:txBody>
      </p:sp>
    </p:spTree>
    <p:extLst>
      <p:ext uri="{BB962C8B-B14F-4D97-AF65-F5344CB8AC3E}">
        <p14:creationId xmlns:p14="http://schemas.microsoft.com/office/powerpoint/2010/main" val="6163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B54ED76-D7B8-CF61-9E99-7569EB3F5594}"/>
              </a:ext>
            </a:extLst>
          </p:cNvPr>
          <p:cNvSpPr>
            <a:spLocks noGrp="1"/>
          </p:cNvSpPr>
          <p:nvPr>
            <p:ph type="title"/>
          </p:nvPr>
        </p:nvSpPr>
        <p:spPr>
          <a:xfrm>
            <a:off x="958323" y="958789"/>
            <a:ext cx="5357715" cy="5360274"/>
          </a:xfrm>
        </p:spPr>
        <p:txBody>
          <a:bodyPr vert="horz" lIns="91440" tIns="45720" rIns="91440" bIns="45720" rtlCol="0" anchor="b">
            <a:normAutofit/>
          </a:bodyPr>
          <a:lstStyle/>
          <a:p>
            <a:pPr algn="l">
              <a:lnSpc>
                <a:spcPct val="90000"/>
              </a:lnSpc>
            </a:pPr>
            <a:r>
              <a:rPr lang="en-US" sz="9200" kern="1200">
                <a:solidFill>
                  <a:schemeClr val="tx1"/>
                </a:solidFill>
                <a:latin typeface="+mj-lt"/>
                <a:ea typeface="+mj-ea"/>
                <a:cs typeface="+mj-cs"/>
              </a:rPr>
              <a:t>Situation Financière  </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6613900"/>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logiciel, Icône d’ordinateur, Page web&#10;&#10;Description générée automatiquement">
            <a:extLst>
              <a:ext uri="{FF2B5EF4-FFF2-40B4-BE49-F238E27FC236}">
                <a16:creationId xmlns:a16="http://schemas.microsoft.com/office/drawing/2014/main" id="{B1A55B87-3515-EFB3-533B-58B668FBF66F}"/>
              </a:ext>
            </a:extLst>
          </p:cNvPr>
          <p:cNvPicPr>
            <a:picLocks noChangeAspect="1"/>
          </p:cNvPicPr>
          <p:nvPr/>
        </p:nvPicPr>
        <p:blipFill>
          <a:blip r:embed="rId2"/>
          <a:stretch>
            <a:fillRect/>
          </a:stretch>
        </p:blipFill>
        <p:spPr>
          <a:xfrm>
            <a:off x="6981444" y="1741074"/>
            <a:ext cx="10821924" cy="6763703"/>
          </a:xfrm>
          <a:prstGeom prst="rect">
            <a:avLst/>
          </a:prstGeom>
        </p:spPr>
      </p:pic>
    </p:spTree>
    <p:extLst>
      <p:ext uri="{BB962C8B-B14F-4D97-AF65-F5344CB8AC3E}">
        <p14:creationId xmlns:p14="http://schemas.microsoft.com/office/powerpoint/2010/main" val="428366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Words>
  <Application>Microsoft Office PowerPoint</Application>
  <PresentationFormat>Personnalisé</PresentationFormat>
  <Paragraphs>44</Paragraphs>
  <Slides>10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Poppins ExtraBold</vt:lpstr>
      <vt:lpstr>Office Theme</vt:lpstr>
      <vt:lpstr>Présentation PowerPoint</vt:lpstr>
      <vt:lpstr>Plan de la présentation</vt:lpstr>
      <vt:lpstr>Activités réalisées</vt:lpstr>
      <vt:lpstr>Activités réalisées</vt:lpstr>
      <vt:lpstr>Leçons apprises (positive)</vt:lpstr>
      <vt:lpstr>Leçons apprises (négative)</vt:lpstr>
      <vt:lpstr>Prochaines étapes </vt:lpstr>
      <vt:lpstr>Prochaines étapes </vt:lpstr>
      <vt:lpstr>Situation Financière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Simple Modern Professional Digital Business Company Proposal Presentation Template</dc:title>
  <dc:creator>PROLAC-CBLT</dc:creator>
  <cp:lastModifiedBy>Alio Abdoulaye</cp:lastModifiedBy>
  <cp:revision>125</cp:revision>
  <dcterms:created xsi:type="dcterms:W3CDTF">2006-08-16T00:00:00Z</dcterms:created>
  <dcterms:modified xsi:type="dcterms:W3CDTF">2023-05-26T05:42:36Z</dcterms:modified>
  <dc:identifier>DAFBLSA7T2M</dc:identifier>
</cp:coreProperties>
</file>